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7" r:id="rId1"/>
  </p:sldMasterIdLst>
  <p:notesMasterIdLst>
    <p:notesMasterId r:id="rId15"/>
  </p:notesMasterIdLst>
  <p:sldIdLst>
    <p:sldId id="286" r:id="rId2"/>
    <p:sldId id="289" r:id="rId3"/>
    <p:sldId id="257" r:id="rId4"/>
    <p:sldId id="288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71" r:id="rId14"/>
  </p:sldIdLst>
  <p:sldSz cx="9144000" cy="6858000" type="screen4x3"/>
  <p:notesSz cx="6858000" cy="9144000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CC99"/>
    <a:srgbClr val="800000"/>
    <a:srgbClr val="0099CC"/>
    <a:srgbClr val="00CCFF"/>
    <a:srgbClr val="000000"/>
    <a:srgbClr val="660066"/>
    <a:srgbClr val="FF7C80"/>
    <a:srgbClr val="10069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9855" autoAdjust="0"/>
  </p:normalViewPr>
  <p:slideViewPr>
    <p:cSldViewPr snapToGrid="0">
      <p:cViewPr>
        <p:scale>
          <a:sx n="90" d="100"/>
          <a:sy n="90" d="100"/>
        </p:scale>
        <p:origin x="-1002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DCDF52-C8E8-4065-A8EA-B4FE5E02512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F8DAF6-E57B-4809-8EF7-11B465EF7699}">
      <dgm:prSet phldrT="[Текст]" custT="1"/>
      <dgm:spPr/>
      <dgm:t>
        <a:bodyPr/>
        <a:lstStyle/>
        <a:p>
          <a:pPr indent="457200" algn="ctr"/>
          <a:r>
            <a:rPr lang="ru-RU" sz="2800" dirty="0" smtClean="0">
              <a:latin typeface="Arial" pitchFamily="34" charset="0"/>
              <a:cs typeface="Arial" pitchFamily="34" charset="0"/>
            </a:rPr>
            <a:t>обязательный раздел</a:t>
          </a:r>
          <a:endParaRPr lang="ru-RU" sz="2800" dirty="0"/>
        </a:p>
      </dgm:t>
    </dgm:pt>
    <dgm:pt modelId="{2B4785C5-383D-42F0-816A-14962E0A7570}" type="parTrans" cxnId="{98B2B676-5B99-438F-9776-A80C724D622E}">
      <dgm:prSet/>
      <dgm:spPr/>
      <dgm:t>
        <a:bodyPr/>
        <a:lstStyle/>
        <a:p>
          <a:endParaRPr lang="ru-RU"/>
        </a:p>
      </dgm:t>
    </dgm:pt>
    <dgm:pt modelId="{B86BCA13-DA11-4FD1-BA4E-4518B178105D}" type="sibTrans" cxnId="{98B2B676-5B99-438F-9776-A80C724D622E}">
      <dgm:prSet/>
      <dgm:spPr/>
      <dgm:t>
        <a:bodyPr/>
        <a:lstStyle/>
        <a:p>
          <a:endParaRPr lang="ru-RU"/>
        </a:p>
      </dgm:t>
    </dgm:pt>
    <dgm:pt modelId="{94670C39-E112-4CBB-9389-AE88E655115F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подразделов</a:t>
          </a:r>
          <a:endParaRPr lang="ru-RU" sz="2800" dirty="0"/>
        </a:p>
      </dgm:t>
    </dgm:pt>
    <dgm:pt modelId="{E0105AEF-27B5-4A38-95E3-67EF62BA7FDE}" type="parTrans" cxnId="{AA7139FA-CC05-402E-B1E2-8C0370BE667F}">
      <dgm:prSet/>
      <dgm:spPr/>
      <dgm:t>
        <a:bodyPr/>
        <a:lstStyle/>
        <a:p>
          <a:endParaRPr lang="ru-RU"/>
        </a:p>
      </dgm:t>
    </dgm:pt>
    <dgm:pt modelId="{3E4F1D06-4778-448D-82BE-91BE40DA1B96}" type="sibTrans" cxnId="{AA7139FA-CC05-402E-B1E2-8C0370BE667F}">
      <dgm:prSet/>
      <dgm:spPr/>
      <dgm:t>
        <a:bodyPr/>
        <a:lstStyle/>
        <a:p>
          <a:endParaRPr lang="ru-RU"/>
        </a:p>
      </dgm:t>
    </dgm:pt>
    <dgm:pt modelId="{C54F21B7-79A4-44C1-BE58-40A976227A44}">
      <dgm:prSet phldrT="[Текст]" custT="1"/>
      <dgm:spPr/>
      <dgm:t>
        <a:bodyPr/>
        <a:lstStyle/>
        <a:p>
          <a:pPr algn="ctr">
            <a:spcBef>
              <a:spcPct val="0"/>
            </a:spcBef>
            <a:spcAft>
              <a:spcPct val="35000"/>
            </a:spcAft>
          </a:pPr>
          <a:r>
            <a:rPr lang="ru-RU" sz="2400" dirty="0" smtClean="0">
              <a:latin typeface="Arial" pitchFamily="34" charset="0"/>
              <a:cs typeface="Arial" pitchFamily="34" charset="0"/>
            </a:rPr>
            <a:t>акта регулируют:</a:t>
          </a:r>
        </a:p>
        <a:p>
          <a:pPr indent="504000" algn="l">
            <a:spcBef>
              <a:spcPts val="600"/>
            </a:spcBef>
            <a:spcAft>
              <a:spcPts val="0"/>
            </a:spcAft>
          </a:pPr>
          <a:r>
            <a:rPr lang="ru-RU" sz="1200" b="0" i="0" dirty="0" smtClean="0">
              <a:latin typeface="Arial" pitchFamily="34" charset="0"/>
              <a:cs typeface="Arial" pitchFamily="34" charset="0"/>
            </a:rPr>
            <a:t>- статья 29 Закона от 29.12.2012 № 273-ФЗ</a:t>
          </a:r>
          <a:endParaRPr lang="ru-RU" sz="1200" dirty="0" smtClean="0">
            <a:latin typeface="Arial" pitchFamily="34" charset="0"/>
            <a:cs typeface="Arial" pitchFamily="34" charset="0"/>
          </a:endParaRPr>
        </a:p>
        <a:p>
          <a:pPr indent="504000" algn="l">
            <a:spcBef>
              <a:spcPts val="600"/>
            </a:spcBef>
            <a:spcAft>
              <a:spcPts val="0"/>
            </a:spcAft>
          </a:pPr>
          <a:r>
            <a:rPr lang="ru-RU" sz="1200" dirty="0" smtClean="0">
              <a:latin typeface="Arial" pitchFamily="34" charset="0"/>
              <a:cs typeface="Arial" pitchFamily="34" charset="0"/>
            </a:rPr>
            <a:t>- постановление Правительства от 10.07.2013 № 582;</a:t>
          </a:r>
        </a:p>
        <a:p>
          <a:pPr indent="504000" algn="l">
            <a:spcBef>
              <a:spcPts val="600"/>
            </a:spcBef>
            <a:spcAft>
              <a:spcPts val="0"/>
            </a:spcAft>
          </a:pPr>
          <a:r>
            <a:rPr lang="ru-RU" sz="1200" dirty="0" smtClean="0">
              <a:latin typeface="Arial" pitchFamily="34" charset="0"/>
              <a:cs typeface="Arial" pitchFamily="34" charset="0"/>
            </a:rPr>
            <a:t>- приказ Рособрнадзора от 29.05.2014 № 785.</a:t>
          </a:r>
          <a:endParaRPr lang="ru-RU" sz="1200" dirty="0"/>
        </a:p>
      </dgm:t>
    </dgm:pt>
    <dgm:pt modelId="{D6B4A89E-6BE0-47EE-B10C-A69550ECB8DE}" type="parTrans" cxnId="{BA652E6A-23F1-4FF0-B18B-33266C1479C7}">
      <dgm:prSet/>
      <dgm:spPr/>
      <dgm:t>
        <a:bodyPr/>
        <a:lstStyle/>
        <a:p>
          <a:endParaRPr lang="ru-RU"/>
        </a:p>
      </dgm:t>
    </dgm:pt>
    <dgm:pt modelId="{C45208DA-F4CB-47D4-A28B-5D7C3538FF68}" type="sibTrans" cxnId="{BA652E6A-23F1-4FF0-B18B-33266C1479C7}">
      <dgm:prSet/>
      <dgm:spPr/>
      <dgm:t>
        <a:bodyPr/>
        <a:lstStyle/>
        <a:p>
          <a:endParaRPr lang="ru-RU"/>
        </a:p>
      </dgm:t>
    </dgm:pt>
    <dgm:pt modelId="{4A07BAC5-F0CF-4267-92DD-ECBC9D789E93}" type="pres">
      <dgm:prSet presAssocID="{2CDCDF52-C8E8-4065-A8EA-B4FE5E02512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297F5F-1A11-4031-BEB5-90F27799CE67}" type="pres">
      <dgm:prSet presAssocID="{5DF8DAF6-E57B-4809-8EF7-11B465EF7699}" presName="composite" presStyleCnt="0"/>
      <dgm:spPr/>
    </dgm:pt>
    <dgm:pt modelId="{A9739829-477E-4CCE-A3B9-25493823F91C}" type="pres">
      <dgm:prSet presAssocID="{5DF8DAF6-E57B-4809-8EF7-11B465EF7699}" presName="imgShp" presStyleLbl="fgImgPlace1" presStyleIdx="0" presStyleCnt="3" custScaleX="113101"/>
      <dgm:spPr>
        <a:prstGeom prst="ellipse">
          <a:avLst/>
        </a:prstGeom>
      </dgm:spPr>
    </dgm:pt>
    <dgm:pt modelId="{D8931B53-A18B-41F5-94BF-415CDFBB3146}" type="pres">
      <dgm:prSet presAssocID="{5DF8DAF6-E57B-4809-8EF7-11B465EF7699}" presName="txShp" presStyleLbl="node1" presStyleIdx="0" presStyleCnt="3" custScaleX="121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8CBDC-ABAB-419B-9C24-E4595150BAE3}" type="pres">
      <dgm:prSet presAssocID="{B86BCA13-DA11-4FD1-BA4E-4518B178105D}" presName="spacing" presStyleCnt="0"/>
      <dgm:spPr/>
    </dgm:pt>
    <dgm:pt modelId="{4184F99A-7271-4205-BF28-78F5EE7583C4}" type="pres">
      <dgm:prSet presAssocID="{94670C39-E112-4CBB-9389-AE88E655115F}" presName="composite" presStyleCnt="0"/>
      <dgm:spPr/>
    </dgm:pt>
    <dgm:pt modelId="{80788E4D-65B0-490E-8CF6-E96F824E8030}" type="pres">
      <dgm:prSet presAssocID="{94670C39-E112-4CBB-9389-AE88E655115F}" presName="imgShp" presStyleLbl="fgImgPlace1" presStyleIdx="1" presStyleCnt="3" custScaleX="115751"/>
      <dgm:spPr/>
    </dgm:pt>
    <dgm:pt modelId="{CAD1ADAE-6B57-45F1-A77C-6C6A823E13D1}" type="pres">
      <dgm:prSet presAssocID="{94670C39-E112-4CBB-9389-AE88E655115F}" presName="txShp" presStyleLbl="node1" presStyleIdx="1" presStyleCnt="3" custScaleX="121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24BECE-077B-4412-AD30-AD80569B429B}" type="pres">
      <dgm:prSet presAssocID="{3E4F1D06-4778-448D-82BE-91BE40DA1B96}" presName="spacing" presStyleCnt="0"/>
      <dgm:spPr/>
    </dgm:pt>
    <dgm:pt modelId="{A3CEAAA2-DFE9-4D3D-BAC3-D62D246E66BA}" type="pres">
      <dgm:prSet presAssocID="{C54F21B7-79A4-44C1-BE58-40A976227A44}" presName="composite" presStyleCnt="0"/>
      <dgm:spPr/>
    </dgm:pt>
    <dgm:pt modelId="{9D02A449-A717-49DF-BB64-DADE6AEBE7BE}" type="pres">
      <dgm:prSet presAssocID="{C54F21B7-79A4-44C1-BE58-40A976227A44}" presName="imgShp" presStyleLbl="fgImgPlace1" presStyleIdx="2" presStyleCnt="3" custScaleX="109552"/>
      <dgm:spPr/>
    </dgm:pt>
    <dgm:pt modelId="{908FF869-AB71-45BA-AC96-25A1D8BC7AA5}" type="pres">
      <dgm:prSet presAssocID="{C54F21B7-79A4-44C1-BE58-40A976227A44}" presName="txShp" presStyleLbl="node1" presStyleIdx="2" presStyleCnt="3" custScaleX="121258" custScaleY="138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7139FA-CC05-402E-B1E2-8C0370BE667F}" srcId="{2CDCDF52-C8E8-4065-A8EA-B4FE5E025123}" destId="{94670C39-E112-4CBB-9389-AE88E655115F}" srcOrd="1" destOrd="0" parTransId="{E0105AEF-27B5-4A38-95E3-67EF62BA7FDE}" sibTransId="{3E4F1D06-4778-448D-82BE-91BE40DA1B96}"/>
    <dgm:cxn modelId="{8C94F2A9-2E86-4C09-A435-E8C45470D964}" type="presOf" srcId="{C54F21B7-79A4-44C1-BE58-40A976227A44}" destId="{908FF869-AB71-45BA-AC96-25A1D8BC7AA5}" srcOrd="0" destOrd="0" presId="urn:microsoft.com/office/officeart/2005/8/layout/vList3"/>
    <dgm:cxn modelId="{8F0176C5-6487-48D7-B3DE-6DBC113EF9C3}" type="presOf" srcId="{5DF8DAF6-E57B-4809-8EF7-11B465EF7699}" destId="{D8931B53-A18B-41F5-94BF-415CDFBB3146}" srcOrd="0" destOrd="0" presId="urn:microsoft.com/office/officeart/2005/8/layout/vList3"/>
    <dgm:cxn modelId="{787C17A3-74E9-4D9C-9F42-74944EEF0235}" type="presOf" srcId="{94670C39-E112-4CBB-9389-AE88E655115F}" destId="{CAD1ADAE-6B57-45F1-A77C-6C6A823E13D1}" srcOrd="0" destOrd="0" presId="urn:microsoft.com/office/officeart/2005/8/layout/vList3"/>
    <dgm:cxn modelId="{BA652E6A-23F1-4FF0-B18B-33266C1479C7}" srcId="{2CDCDF52-C8E8-4065-A8EA-B4FE5E025123}" destId="{C54F21B7-79A4-44C1-BE58-40A976227A44}" srcOrd="2" destOrd="0" parTransId="{D6B4A89E-6BE0-47EE-B10C-A69550ECB8DE}" sibTransId="{C45208DA-F4CB-47D4-A28B-5D7C3538FF68}"/>
    <dgm:cxn modelId="{D4BCA6F5-F9E7-45DF-89D1-5CFF8D315F8E}" type="presOf" srcId="{2CDCDF52-C8E8-4065-A8EA-B4FE5E025123}" destId="{4A07BAC5-F0CF-4267-92DD-ECBC9D789E93}" srcOrd="0" destOrd="0" presId="urn:microsoft.com/office/officeart/2005/8/layout/vList3"/>
    <dgm:cxn modelId="{98B2B676-5B99-438F-9776-A80C724D622E}" srcId="{2CDCDF52-C8E8-4065-A8EA-B4FE5E025123}" destId="{5DF8DAF6-E57B-4809-8EF7-11B465EF7699}" srcOrd="0" destOrd="0" parTransId="{2B4785C5-383D-42F0-816A-14962E0A7570}" sibTransId="{B86BCA13-DA11-4FD1-BA4E-4518B178105D}"/>
    <dgm:cxn modelId="{27AD54F7-12EB-4520-9930-15B4A4A58362}" type="presParOf" srcId="{4A07BAC5-F0CF-4267-92DD-ECBC9D789E93}" destId="{61297F5F-1A11-4031-BEB5-90F27799CE67}" srcOrd="0" destOrd="0" presId="urn:microsoft.com/office/officeart/2005/8/layout/vList3"/>
    <dgm:cxn modelId="{BAFEB78E-0ACD-4B04-A958-A0408384C9C6}" type="presParOf" srcId="{61297F5F-1A11-4031-BEB5-90F27799CE67}" destId="{A9739829-477E-4CCE-A3B9-25493823F91C}" srcOrd="0" destOrd="0" presId="urn:microsoft.com/office/officeart/2005/8/layout/vList3"/>
    <dgm:cxn modelId="{8BE09E22-E15C-4A4F-9EC9-C2102DBE797A}" type="presParOf" srcId="{61297F5F-1A11-4031-BEB5-90F27799CE67}" destId="{D8931B53-A18B-41F5-94BF-415CDFBB3146}" srcOrd="1" destOrd="0" presId="urn:microsoft.com/office/officeart/2005/8/layout/vList3"/>
    <dgm:cxn modelId="{00944484-B8BA-4326-9F90-5C114094A477}" type="presParOf" srcId="{4A07BAC5-F0CF-4267-92DD-ECBC9D789E93}" destId="{83D8CBDC-ABAB-419B-9C24-E4595150BAE3}" srcOrd="1" destOrd="0" presId="urn:microsoft.com/office/officeart/2005/8/layout/vList3"/>
    <dgm:cxn modelId="{F5363242-EBC3-43CA-A367-C356C5B4CB91}" type="presParOf" srcId="{4A07BAC5-F0CF-4267-92DD-ECBC9D789E93}" destId="{4184F99A-7271-4205-BF28-78F5EE7583C4}" srcOrd="2" destOrd="0" presId="urn:microsoft.com/office/officeart/2005/8/layout/vList3"/>
    <dgm:cxn modelId="{EF036864-6DEE-4B88-97E4-AC8E1938750A}" type="presParOf" srcId="{4184F99A-7271-4205-BF28-78F5EE7583C4}" destId="{80788E4D-65B0-490E-8CF6-E96F824E8030}" srcOrd="0" destOrd="0" presId="urn:microsoft.com/office/officeart/2005/8/layout/vList3"/>
    <dgm:cxn modelId="{3CC34FBD-6C1C-4DAD-ADBB-3F78CE1E2D82}" type="presParOf" srcId="{4184F99A-7271-4205-BF28-78F5EE7583C4}" destId="{CAD1ADAE-6B57-45F1-A77C-6C6A823E13D1}" srcOrd="1" destOrd="0" presId="urn:microsoft.com/office/officeart/2005/8/layout/vList3"/>
    <dgm:cxn modelId="{547FB899-DB53-4470-893C-5F18F2C9D58A}" type="presParOf" srcId="{4A07BAC5-F0CF-4267-92DD-ECBC9D789E93}" destId="{7524BECE-077B-4412-AD30-AD80569B429B}" srcOrd="3" destOrd="0" presId="urn:microsoft.com/office/officeart/2005/8/layout/vList3"/>
    <dgm:cxn modelId="{3E553937-5A44-4CFA-9C10-CBF25DB426B5}" type="presParOf" srcId="{4A07BAC5-F0CF-4267-92DD-ECBC9D789E93}" destId="{A3CEAAA2-DFE9-4D3D-BAC3-D62D246E66BA}" srcOrd="4" destOrd="0" presId="urn:microsoft.com/office/officeart/2005/8/layout/vList3"/>
    <dgm:cxn modelId="{34F64817-9D5A-4DF8-9175-BFF1BD0E0459}" type="presParOf" srcId="{A3CEAAA2-DFE9-4D3D-BAC3-D62D246E66BA}" destId="{9D02A449-A717-49DF-BB64-DADE6AEBE7BE}" srcOrd="0" destOrd="0" presId="urn:microsoft.com/office/officeart/2005/8/layout/vList3"/>
    <dgm:cxn modelId="{4E20D7EA-0B48-441E-B26A-215B56D9C048}" type="presParOf" srcId="{A3CEAAA2-DFE9-4D3D-BAC3-D62D246E66BA}" destId="{908FF869-AB71-45BA-AC96-25A1D8BC7AA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E59E54-9B2B-4543-B2DE-FFBFC5480D0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52AC92-D56E-4012-92C2-5ADB932BAA7E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dirty="0" smtClean="0">
              <a:latin typeface="Arial" pitchFamily="34" charset="0"/>
              <a:cs typeface="Arial" pitchFamily="34" charset="0"/>
            </a:rPr>
            <a:t>Акты об информационной безопасности детей - Положение о сайте, Правила пользования интернет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07F443EC-79A1-49BF-A7F1-B4ABDE01CC93}" type="parTrans" cxnId="{B0768541-0C35-431A-9D49-23E52ACB04FE}">
      <dgm:prSet/>
      <dgm:spPr/>
      <dgm:t>
        <a:bodyPr/>
        <a:lstStyle/>
        <a:p>
          <a:endParaRPr lang="ru-RU"/>
        </a:p>
      </dgm:t>
    </dgm:pt>
    <dgm:pt modelId="{53280290-8865-4B80-BCF8-425EB5ED6AA5}" type="sibTrans" cxnId="{B0768541-0C35-431A-9D49-23E52ACB04FE}">
      <dgm:prSet/>
      <dgm:spPr/>
      <dgm:t>
        <a:bodyPr/>
        <a:lstStyle/>
        <a:p>
          <a:endParaRPr lang="ru-RU"/>
        </a:p>
      </dgm:t>
    </dgm:pt>
    <dgm:pt modelId="{1B38C90D-E44A-4EBD-9758-D8F2852C6B13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dirty="0" smtClean="0">
              <a:latin typeface="Arial" pitchFamily="34" charset="0"/>
              <a:cs typeface="Arial" pitchFamily="34" charset="0"/>
            </a:rPr>
            <a:t>Приказ об ответственном за информационную безопасность в организации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7BADE8F-B065-4CF6-A46F-C3B8D17E3D8F}" type="parTrans" cxnId="{11F91BB2-0DC4-41E0-8381-4E9AA6F8A106}">
      <dgm:prSet/>
      <dgm:spPr/>
      <dgm:t>
        <a:bodyPr/>
        <a:lstStyle/>
        <a:p>
          <a:endParaRPr lang="ru-RU"/>
        </a:p>
      </dgm:t>
    </dgm:pt>
    <dgm:pt modelId="{57CD0296-4288-4FC4-83A4-9FB2E561BD1F}" type="sibTrans" cxnId="{11F91BB2-0DC4-41E0-8381-4E9AA6F8A106}">
      <dgm:prSet/>
      <dgm:spPr/>
      <dgm:t>
        <a:bodyPr/>
        <a:lstStyle/>
        <a:p>
          <a:endParaRPr lang="ru-RU"/>
        </a:p>
      </dgm:t>
    </dgm:pt>
    <dgm:pt modelId="{FAFDE6F2-5AAD-44B1-B899-ACEF6CDA98DA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latin typeface="Arial" pitchFamily="34" charset="0"/>
              <a:cs typeface="Arial" pitchFamily="34" charset="0"/>
            </a:rPr>
            <a:t>План профилактических и просветительских мероприятий по цифровой грамотности</a:t>
          </a:r>
        </a:p>
        <a:p>
          <a:pPr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latin typeface="Arial" pitchFamily="34" charset="0"/>
            <a:cs typeface="Arial" pitchFamily="34" charset="0"/>
          </a:endParaRPr>
        </a:p>
      </dgm:t>
    </dgm:pt>
    <dgm:pt modelId="{7D9D7D82-F375-47AD-A7FB-3D962A837B27}" type="parTrans" cxnId="{62D0D512-8439-40BE-98B7-0B78461D2E56}">
      <dgm:prSet/>
      <dgm:spPr/>
      <dgm:t>
        <a:bodyPr/>
        <a:lstStyle/>
        <a:p>
          <a:endParaRPr lang="ru-RU"/>
        </a:p>
      </dgm:t>
    </dgm:pt>
    <dgm:pt modelId="{382EA6F0-D921-4E47-9487-E1352612BC66}" type="sibTrans" cxnId="{62D0D512-8439-40BE-98B7-0B78461D2E56}">
      <dgm:prSet/>
      <dgm:spPr/>
      <dgm:t>
        <a:bodyPr/>
        <a:lstStyle/>
        <a:p>
          <a:endParaRPr lang="ru-RU"/>
        </a:p>
      </dgm:t>
    </dgm:pt>
    <dgm:pt modelId="{8669C06A-96B4-4CF5-A9E5-7887B29BC54C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dirty="0" smtClean="0">
              <a:latin typeface="Arial" pitchFamily="34" charset="0"/>
              <a:cs typeface="Arial" pitchFamily="34" charset="0"/>
            </a:rPr>
            <a:t>Политика обработки персональных данных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E8B3F216-B039-4948-A97E-F92608A2E6CD}" type="parTrans" cxnId="{12119DE5-F95F-4B27-B125-63A7194DBE60}">
      <dgm:prSet/>
      <dgm:spPr/>
      <dgm:t>
        <a:bodyPr/>
        <a:lstStyle/>
        <a:p>
          <a:endParaRPr lang="ru-RU"/>
        </a:p>
      </dgm:t>
    </dgm:pt>
    <dgm:pt modelId="{773822D6-A09A-4F08-AC52-9F752B5A892D}" type="sibTrans" cxnId="{12119DE5-F95F-4B27-B125-63A7194DBE60}">
      <dgm:prSet/>
      <dgm:spPr/>
      <dgm:t>
        <a:bodyPr/>
        <a:lstStyle/>
        <a:p>
          <a:endParaRPr lang="ru-RU"/>
        </a:p>
      </dgm:t>
    </dgm:pt>
    <dgm:pt modelId="{61A5FC90-C214-4D85-9998-D12E9E4C8613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dirty="0" smtClean="0">
              <a:latin typeface="Arial" pitchFamily="34" charset="0"/>
              <a:cs typeface="Arial" pitchFamily="34" charset="0"/>
            </a:rPr>
            <a:t>План мероприятий по контролю за соблюдением законодательства в сфере информационной безопасности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DBE507FB-A2FA-4BD0-923F-7B8F0EF484F3}" type="parTrans" cxnId="{9C36D46C-4999-47B6-839C-6234F15115F9}">
      <dgm:prSet/>
      <dgm:spPr/>
      <dgm:t>
        <a:bodyPr/>
        <a:lstStyle/>
        <a:p>
          <a:endParaRPr lang="ru-RU"/>
        </a:p>
      </dgm:t>
    </dgm:pt>
    <dgm:pt modelId="{77AFDA5E-541C-4C14-8757-44DC5191F459}" type="sibTrans" cxnId="{9C36D46C-4999-47B6-839C-6234F15115F9}">
      <dgm:prSet/>
      <dgm:spPr/>
      <dgm:t>
        <a:bodyPr/>
        <a:lstStyle/>
        <a:p>
          <a:endParaRPr lang="ru-RU"/>
        </a:p>
      </dgm:t>
    </dgm:pt>
    <dgm:pt modelId="{3B55950A-7584-415B-9687-89C65CA303BF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dirty="0" smtClean="0">
              <a:latin typeface="Arial" pitchFamily="34" charset="0"/>
              <a:cs typeface="Arial" pitchFamily="34" charset="0"/>
            </a:rPr>
            <a:t>Положения об обработке персональных данных обучающихся и работников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907231E6-5C74-4A67-8C60-78E88640D5DE}" type="parTrans" cxnId="{FB0CE09E-D772-4D7B-8363-2E1E6FA72990}">
      <dgm:prSet/>
      <dgm:spPr/>
      <dgm:t>
        <a:bodyPr/>
        <a:lstStyle/>
        <a:p>
          <a:endParaRPr lang="ru-RU"/>
        </a:p>
      </dgm:t>
    </dgm:pt>
    <dgm:pt modelId="{9E896A8A-2BE1-431B-9D3B-F6FE9DEEBD09}" type="sibTrans" cxnId="{FB0CE09E-D772-4D7B-8363-2E1E6FA72990}">
      <dgm:prSet/>
      <dgm:spPr/>
      <dgm:t>
        <a:bodyPr/>
        <a:lstStyle/>
        <a:p>
          <a:endParaRPr lang="ru-RU"/>
        </a:p>
      </dgm:t>
    </dgm:pt>
    <dgm:pt modelId="{907B4B23-3113-41EA-AD28-BD9DDEB4022D}" type="pres">
      <dgm:prSet presAssocID="{EFE59E54-9B2B-4543-B2DE-FFBFC5480D0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0FCB86-58E7-48AA-AC24-2A7D3C552D0D}" type="pres">
      <dgm:prSet presAssocID="{EC52AC92-D56E-4012-92C2-5ADB932BAA7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9067B-F59F-4ADA-B065-A76D7A615408}" type="pres">
      <dgm:prSet presAssocID="{53280290-8865-4B80-BCF8-425EB5ED6AA5}" presName="sibTrans" presStyleCnt="0"/>
      <dgm:spPr/>
    </dgm:pt>
    <dgm:pt modelId="{750E2024-7BAC-48AC-BACF-D211B079AA4B}" type="pres">
      <dgm:prSet presAssocID="{1B38C90D-E44A-4EBD-9758-D8F2852C6B1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B2CE6-65C3-48AB-BD03-1CAE233F8D72}" type="pres">
      <dgm:prSet presAssocID="{57CD0296-4288-4FC4-83A4-9FB2E561BD1F}" presName="sibTrans" presStyleCnt="0"/>
      <dgm:spPr/>
    </dgm:pt>
    <dgm:pt modelId="{90277EB3-A304-4E17-BE3E-77359655423C}" type="pres">
      <dgm:prSet presAssocID="{FAFDE6F2-5AAD-44B1-B899-ACEF6CDA98D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FBD206-DB51-4083-9B21-BDF267200207}" type="pres">
      <dgm:prSet presAssocID="{382EA6F0-D921-4E47-9487-E1352612BC66}" presName="sibTrans" presStyleCnt="0"/>
      <dgm:spPr/>
    </dgm:pt>
    <dgm:pt modelId="{4BBE2060-03F6-47C7-AB2B-02044AA6BA7C}" type="pres">
      <dgm:prSet presAssocID="{61A5FC90-C214-4D85-9998-D12E9E4C861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585BF3-EFDF-4BEA-8C19-9BAD4600D493}" type="pres">
      <dgm:prSet presAssocID="{77AFDA5E-541C-4C14-8757-44DC5191F459}" presName="sibTrans" presStyleCnt="0"/>
      <dgm:spPr/>
    </dgm:pt>
    <dgm:pt modelId="{95971FB7-451A-4273-BCCA-93AAF5460F71}" type="pres">
      <dgm:prSet presAssocID="{8669C06A-96B4-4CF5-A9E5-7887B29BC54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E4CBE-E056-461A-B3C8-B97CB49BEB86}" type="pres">
      <dgm:prSet presAssocID="{773822D6-A09A-4F08-AC52-9F752B5A892D}" presName="sibTrans" presStyleCnt="0"/>
      <dgm:spPr/>
    </dgm:pt>
    <dgm:pt modelId="{478E2F58-BFD0-40DB-9D21-7B316834283D}" type="pres">
      <dgm:prSet presAssocID="{3B55950A-7584-415B-9687-89C65CA303B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E50FB4-1FD0-4F4A-A8D1-986F841F9290}" type="presOf" srcId="{EC52AC92-D56E-4012-92C2-5ADB932BAA7E}" destId="{730FCB86-58E7-48AA-AC24-2A7D3C552D0D}" srcOrd="0" destOrd="0" presId="urn:microsoft.com/office/officeart/2005/8/layout/default"/>
    <dgm:cxn modelId="{62D0D512-8439-40BE-98B7-0B78461D2E56}" srcId="{EFE59E54-9B2B-4543-B2DE-FFBFC5480D0E}" destId="{FAFDE6F2-5AAD-44B1-B899-ACEF6CDA98DA}" srcOrd="2" destOrd="0" parTransId="{7D9D7D82-F375-47AD-A7FB-3D962A837B27}" sibTransId="{382EA6F0-D921-4E47-9487-E1352612BC66}"/>
    <dgm:cxn modelId="{49F0B07E-4D5F-4DB2-B32D-5FE3A3B7F4E9}" type="presOf" srcId="{FAFDE6F2-5AAD-44B1-B899-ACEF6CDA98DA}" destId="{90277EB3-A304-4E17-BE3E-77359655423C}" srcOrd="0" destOrd="0" presId="urn:microsoft.com/office/officeart/2005/8/layout/default"/>
    <dgm:cxn modelId="{9C8EECF6-1668-4641-9FC2-5297666ED253}" type="presOf" srcId="{61A5FC90-C214-4D85-9998-D12E9E4C8613}" destId="{4BBE2060-03F6-47C7-AB2B-02044AA6BA7C}" srcOrd="0" destOrd="0" presId="urn:microsoft.com/office/officeart/2005/8/layout/default"/>
    <dgm:cxn modelId="{A2A45191-5769-45AA-8074-1C88784F0308}" type="presOf" srcId="{8669C06A-96B4-4CF5-A9E5-7887B29BC54C}" destId="{95971FB7-451A-4273-BCCA-93AAF5460F71}" srcOrd="0" destOrd="0" presId="urn:microsoft.com/office/officeart/2005/8/layout/default"/>
    <dgm:cxn modelId="{12119DE5-F95F-4B27-B125-63A7194DBE60}" srcId="{EFE59E54-9B2B-4543-B2DE-FFBFC5480D0E}" destId="{8669C06A-96B4-4CF5-A9E5-7887B29BC54C}" srcOrd="4" destOrd="0" parTransId="{E8B3F216-B039-4948-A97E-F92608A2E6CD}" sibTransId="{773822D6-A09A-4F08-AC52-9F752B5A892D}"/>
    <dgm:cxn modelId="{FB0CE09E-D772-4D7B-8363-2E1E6FA72990}" srcId="{EFE59E54-9B2B-4543-B2DE-FFBFC5480D0E}" destId="{3B55950A-7584-415B-9687-89C65CA303BF}" srcOrd="5" destOrd="0" parTransId="{907231E6-5C74-4A67-8C60-78E88640D5DE}" sibTransId="{9E896A8A-2BE1-431B-9D3B-F6FE9DEEBD09}"/>
    <dgm:cxn modelId="{9C36D46C-4999-47B6-839C-6234F15115F9}" srcId="{EFE59E54-9B2B-4543-B2DE-FFBFC5480D0E}" destId="{61A5FC90-C214-4D85-9998-D12E9E4C8613}" srcOrd="3" destOrd="0" parTransId="{DBE507FB-A2FA-4BD0-923F-7B8F0EF484F3}" sibTransId="{77AFDA5E-541C-4C14-8757-44DC5191F459}"/>
    <dgm:cxn modelId="{11F91BB2-0DC4-41E0-8381-4E9AA6F8A106}" srcId="{EFE59E54-9B2B-4543-B2DE-FFBFC5480D0E}" destId="{1B38C90D-E44A-4EBD-9758-D8F2852C6B13}" srcOrd="1" destOrd="0" parTransId="{C7BADE8F-B065-4CF6-A46F-C3B8D17E3D8F}" sibTransId="{57CD0296-4288-4FC4-83A4-9FB2E561BD1F}"/>
    <dgm:cxn modelId="{2D11AD3C-8E87-4007-BD53-B39A6804D77E}" type="presOf" srcId="{3B55950A-7584-415B-9687-89C65CA303BF}" destId="{478E2F58-BFD0-40DB-9D21-7B316834283D}" srcOrd="0" destOrd="0" presId="urn:microsoft.com/office/officeart/2005/8/layout/default"/>
    <dgm:cxn modelId="{8BD2589F-E13B-4977-A12D-8551F351C00C}" type="presOf" srcId="{EFE59E54-9B2B-4543-B2DE-FFBFC5480D0E}" destId="{907B4B23-3113-41EA-AD28-BD9DDEB4022D}" srcOrd="0" destOrd="0" presId="urn:microsoft.com/office/officeart/2005/8/layout/default"/>
    <dgm:cxn modelId="{0E385AE2-6AD9-4AC8-B59B-F732C3BB70EB}" type="presOf" srcId="{1B38C90D-E44A-4EBD-9758-D8F2852C6B13}" destId="{750E2024-7BAC-48AC-BACF-D211B079AA4B}" srcOrd="0" destOrd="0" presId="urn:microsoft.com/office/officeart/2005/8/layout/default"/>
    <dgm:cxn modelId="{B0768541-0C35-431A-9D49-23E52ACB04FE}" srcId="{EFE59E54-9B2B-4543-B2DE-FFBFC5480D0E}" destId="{EC52AC92-D56E-4012-92C2-5ADB932BAA7E}" srcOrd="0" destOrd="0" parTransId="{07F443EC-79A1-49BF-A7F1-B4ABDE01CC93}" sibTransId="{53280290-8865-4B80-BCF8-425EB5ED6AA5}"/>
    <dgm:cxn modelId="{D4096D34-8B97-4E64-8D4F-BFC78E912A60}" type="presParOf" srcId="{907B4B23-3113-41EA-AD28-BD9DDEB4022D}" destId="{730FCB86-58E7-48AA-AC24-2A7D3C552D0D}" srcOrd="0" destOrd="0" presId="urn:microsoft.com/office/officeart/2005/8/layout/default"/>
    <dgm:cxn modelId="{7104FB31-516E-4EBE-A052-931F106C2604}" type="presParOf" srcId="{907B4B23-3113-41EA-AD28-BD9DDEB4022D}" destId="{C919067B-F59F-4ADA-B065-A76D7A615408}" srcOrd="1" destOrd="0" presId="urn:microsoft.com/office/officeart/2005/8/layout/default"/>
    <dgm:cxn modelId="{418B59C7-0A88-42C8-A79C-B6EADB08C341}" type="presParOf" srcId="{907B4B23-3113-41EA-AD28-BD9DDEB4022D}" destId="{750E2024-7BAC-48AC-BACF-D211B079AA4B}" srcOrd="2" destOrd="0" presId="urn:microsoft.com/office/officeart/2005/8/layout/default"/>
    <dgm:cxn modelId="{99A3FEF1-8597-4C55-96FF-BD69397614E3}" type="presParOf" srcId="{907B4B23-3113-41EA-AD28-BD9DDEB4022D}" destId="{57EB2CE6-65C3-48AB-BD03-1CAE233F8D72}" srcOrd="3" destOrd="0" presId="urn:microsoft.com/office/officeart/2005/8/layout/default"/>
    <dgm:cxn modelId="{64A5D390-9A07-404C-BD13-29B957C6F9EB}" type="presParOf" srcId="{907B4B23-3113-41EA-AD28-BD9DDEB4022D}" destId="{90277EB3-A304-4E17-BE3E-77359655423C}" srcOrd="4" destOrd="0" presId="urn:microsoft.com/office/officeart/2005/8/layout/default"/>
    <dgm:cxn modelId="{A2ED2D76-AB21-40BE-82A2-294D7DCFDF9B}" type="presParOf" srcId="{907B4B23-3113-41EA-AD28-BD9DDEB4022D}" destId="{DFFBD206-DB51-4083-9B21-BDF267200207}" srcOrd="5" destOrd="0" presId="urn:microsoft.com/office/officeart/2005/8/layout/default"/>
    <dgm:cxn modelId="{89F284C1-B360-469E-874B-777436F9D449}" type="presParOf" srcId="{907B4B23-3113-41EA-AD28-BD9DDEB4022D}" destId="{4BBE2060-03F6-47C7-AB2B-02044AA6BA7C}" srcOrd="6" destOrd="0" presId="urn:microsoft.com/office/officeart/2005/8/layout/default"/>
    <dgm:cxn modelId="{F3AF0993-B16F-44FD-86CC-734EAF178749}" type="presParOf" srcId="{907B4B23-3113-41EA-AD28-BD9DDEB4022D}" destId="{75585BF3-EFDF-4BEA-8C19-9BAD4600D493}" srcOrd="7" destOrd="0" presId="urn:microsoft.com/office/officeart/2005/8/layout/default"/>
    <dgm:cxn modelId="{7489277C-48B8-47A4-9486-4BF4E54F5477}" type="presParOf" srcId="{907B4B23-3113-41EA-AD28-BD9DDEB4022D}" destId="{95971FB7-451A-4273-BCCA-93AAF5460F71}" srcOrd="8" destOrd="0" presId="urn:microsoft.com/office/officeart/2005/8/layout/default"/>
    <dgm:cxn modelId="{688C6451-4CC0-41F0-8447-105352703080}" type="presParOf" srcId="{907B4B23-3113-41EA-AD28-BD9DDEB4022D}" destId="{BB1E4CBE-E056-461A-B3C8-B97CB49BEB86}" srcOrd="9" destOrd="0" presId="urn:microsoft.com/office/officeart/2005/8/layout/default"/>
    <dgm:cxn modelId="{C614398B-CAAF-4710-A005-271B057EAD98}" type="presParOf" srcId="{907B4B23-3113-41EA-AD28-BD9DDEB4022D}" destId="{478E2F58-BFD0-40DB-9D21-7B316834283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B31515-708E-423F-BE1E-A3C85557B03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948753-E685-4B47-9617-89D592CA51C9}">
      <dgm:prSet phldrT="[Текст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Федеральные</a:t>
          </a:r>
          <a:endParaRPr lang="ru-RU" dirty="0"/>
        </a:p>
      </dgm:t>
    </dgm:pt>
    <dgm:pt modelId="{090041A6-3841-496C-9103-B33459DEA970}" type="parTrans" cxnId="{655775AF-6789-4D4B-A99C-A9A6C03B8EA0}">
      <dgm:prSet/>
      <dgm:spPr/>
      <dgm:t>
        <a:bodyPr/>
        <a:lstStyle/>
        <a:p>
          <a:endParaRPr lang="ru-RU"/>
        </a:p>
      </dgm:t>
    </dgm:pt>
    <dgm:pt modelId="{A9A0FEC4-918D-4C53-AC99-78492DDB3520}" type="sibTrans" cxnId="{655775AF-6789-4D4B-A99C-A9A6C03B8EA0}">
      <dgm:prSet/>
      <dgm:spPr/>
      <dgm:t>
        <a:bodyPr/>
        <a:lstStyle/>
        <a:p>
          <a:endParaRPr lang="ru-RU"/>
        </a:p>
      </dgm:t>
    </dgm:pt>
    <dgm:pt modelId="{03684AE8-6002-4FAA-8D95-CC9279AF0AF5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indent="0" defTabSz="355600">
            <a:lnSpc>
              <a:spcPct val="90000"/>
            </a:lnSpc>
            <a:spcBef>
              <a:spcPts val="600"/>
            </a:spcBef>
            <a:spcAft>
              <a:spcPts val="0"/>
            </a:spcAft>
            <a:buNone/>
          </a:pPr>
          <a:r>
            <a:rPr lang="ru-RU" sz="1050" dirty="0" smtClean="0">
              <a:latin typeface="Arial" pitchFamily="34" charset="0"/>
              <a:cs typeface="Arial" pitchFamily="34" charset="0"/>
            </a:rPr>
            <a:t>ФЗ  от 29.12.2010 № 436-ФЗ «О защите детей от информации, причиняющей вред их здоровью и развитию»</a:t>
          </a:r>
          <a:endParaRPr lang="ru-RU" sz="1050" dirty="0">
            <a:latin typeface="Arial" pitchFamily="34" charset="0"/>
            <a:cs typeface="Arial" pitchFamily="34" charset="0"/>
          </a:endParaRPr>
        </a:p>
      </dgm:t>
    </dgm:pt>
    <dgm:pt modelId="{BB980782-0FEF-4624-A487-33DCCE499210}" type="parTrans" cxnId="{3ACF691D-FD4B-40FC-B721-122AB370AECC}">
      <dgm:prSet/>
      <dgm:spPr/>
      <dgm:t>
        <a:bodyPr/>
        <a:lstStyle/>
        <a:p>
          <a:endParaRPr lang="ru-RU"/>
        </a:p>
      </dgm:t>
    </dgm:pt>
    <dgm:pt modelId="{B12F370C-6D66-43E0-AA52-FE23CCB3CCC9}" type="sibTrans" cxnId="{3ACF691D-FD4B-40FC-B721-122AB370AECC}">
      <dgm:prSet/>
      <dgm:spPr/>
      <dgm:t>
        <a:bodyPr/>
        <a:lstStyle/>
        <a:p>
          <a:endParaRPr lang="ru-RU"/>
        </a:p>
      </dgm:t>
    </dgm:pt>
    <dgm:pt modelId="{76A1B704-300E-4934-9350-F9EB449C64A6}">
      <dgm:prSet phldrT="[Текст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Региональные </a:t>
          </a:r>
          <a:endParaRPr lang="ru-RU" dirty="0"/>
        </a:p>
      </dgm:t>
    </dgm:pt>
    <dgm:pt modelId="{625AE2E0-34EC-4EA1-A634-998A068629F2}" type="parTrans" cxnId="{5760F590-6DF3-4011-81DD-A90CA3CECF45}">
      <dgm:prSet/>
      <dgm:spPr/>
      <dgm:t>
        <a:bodyPr/>
        <a:lstStyle/>
        <a:p>
          <a:endParaRPr lang="ru-RU"/>
        </a:p>
      </dgm:t>
    </dgm:pt>
    <dgm:pt modelId="{47BA7797-1A42-4769-8446-5C2CF4E4C394}" type="sibTrans" cxnId="{5760F590-6DF3-4011-81DD-A90CA3CECF45}">
      <dgm:prSet/>
      <dgm:spPr/>
      <dgm:t>
        <a:bodyPr/>
        <a:lstStyle/>
        <a:p>
          <a:endParaRPr lang="ru-RU"/>
        </a:p>
      </dgm:t>
    </dgm:pt>
    <dgm:pt modelId="{80CE6070-9B63-4FA3-9678-7B5959AE88C2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законы или подзаконные акты, которые регулируют вопросы информационной безопасности несовершеннолетних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206C87AD-8769-4DA3-8CEE-CD0472C00213}" type="parTrans" cxnId="{769B55E4-461D-45B6-AC0F-D32F018AF21D}">
      <dgm:prSet/>
      <dgm:spPr/>
      <dgm:t>
        <a:bodyPr/>
        <a:lstStyle/>
        <a:p>
          <a:endParaRPr lang="ru-RU"/>
        </a:p>
      </dgm:t>
    </dgm:pt>
    <dgm:pt modelId="{7FC55FC5-4EE6-4F2F-A251-99E7F2319CF9}" type="sibTrans" cxnId="{769B55E4-461D-45B6-AC0F-D32F018AF21D}">
      <dgm:prSet/>
      <dgm:spPr/>
      <dgm:t>
        <a:bodyPr/>
        <a:lstStyle/>
        <a:p>
          <a:endParaRPr lang="ru-RU"/>
        </a:p>
      </dgm:t>
    </dgm:pt>
    <dgm:pt modelId="{446213A5-872D-44D5-8AD2-0C903BBE7CDB}">
      <dgm:prSet phldrT="[Текст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Муниципальные</a:t>
          </a:r>
          <a:endParaRPr lang="ru-RU" dirty="0"/>
        </a:p>
      </dgm:t>
    </dgm:pt>
    <dgm:pt modelId="{B7860299-B117-4E4A-B42C-0D6BF8653FE7}" type="parTrans" cxnId="{4B20FBC1-2281-4E51-8D34-DF4B12C5C01F}">
      <dgm:prSet/>
      <dgm:spPr/>
      <dgm:t>
        <a:bodyPr/>
        <a:lstStyle/>
        <a:p>
          <a:endParaRPr lang="ru-RU"/>
        </a:p>
      </dgm:t>
    </dgm:pt>
    <dgm:pt modelId="{7ECFA5AA-7D5C-451B-9CAB-46B24BD77728}" type="sibTrans" cxnId="{4B20FBC1-2281-4E51-8D34-DF4B12C5C01F}">
      <dgm:prSet/>
      <dgm:spPr/>
      <dgm:t>
        <a:bodyPr/>
        <a:lstStyle/>
        <a:p>
          <a:endParaRPr lang="ru-RU"/>
        </a:p>
      </dgm:t>
    </dgm:pt>
    <dgm:pt modelId="{8F125337-44A1-45F6-8FB2-95F7DD44F3CB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нормативные правовые акты или рекомендации по информационной безопасности несовершеннолетних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22003597-2BCB-4DC0-88DD-0F70D0BC9C5B}" type="parTrans" cxnId="{6AF71EEC-C26E-4796-B299-D8B6B6DB3D6A}">
      <dgm:prSet/>
      <dgm:spPr/>
      <dgm:t>
        <a:bodyPr/>
        <a:lstStyle/>
        <a:p>
          <a:endParaRPr lang="ru-RU"/>
        </a:p>
      </dgm:t>
    </dgm:pt>
    <dgm:pt modelId="{D90C6E9D-F7A4-4EE0-BB85-FF7ECDF5EB49}" type="sibTrans" cxnId="{6AF71EEC-C26E-4796-B299-D8B6B6DB3D6A}">
      <dgm:prSet/>
      <dgm:spPr/>
      <dgm:t>
        <a:bodyPr/>
        <a:lstStyle/>
        <a:p>
          <a:endParaRPr lang="ru-RU"/>
        </a:p>
      </dgm:t>
    </dgm:pt>
    <dgm:pt modelId="{4DC36C2D-F1A9-42F4-9078-5B7C18A5C5BE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indent="0" defTabSz="355600">
            <a:lnSpc>
              <a:spcPct val="90000"/>
            </a:lnSpc>
            <a:spcBef>
              <a:spcPts val="600"/>
            </a:spcBef>
            <a:spcAft>
              <a:spcPts val="0"/>
            </a:spcAft>
            <a:buNone/>
          </a:pPr>
          <a:r>
            <a:rPr lang="ru-RU" sz="1050" dirty="0" smtClean="0">
              <a:latin typeface="Arial" pitchFamily="34" charset="0"/>
              <a:cs typeface="Arial" pitchFamily="34" charset="0"/>
            </a:rPr>
            <a:t>ФЗ от 27.07.2006 № 152-ФЗ «О персональных данных»</a:t>
          </a:r>
          <a:endParaRPr lang="ru-RU" sz="1050" dirty="0">
            <a:latin typeface="Arial" pitchFamily="34" charset="0"/>
            <a:cs typeface="Arial" pitchFamily="34" charset="0"/>
          </a:endParaRPr>
        </a:p>
      </dgm:t>
    </dgm:pt>
    <dgm:pt modelId="{0AAC50CB-B192-4534-AE74-4FD93B3BA2C4}" type="parTrans" cxnId="{3CF1B622-5A7F-45BD-8304-B2616B9283E4}">
      <dgm:prSet/>
      <dgm:spPr/>
      <dgm:t>
        <a:bodyPr/>
        <a:lstStyle/>
        <a:p>
          <a:endParaRPr lang="ru-RU"/>
        </a:p>
      </dgm:t>
    </dgm:pt>
    <dgm:pt modelId="{762DF0B6-6EB2-4E66-83B8-1E0CA5BB4418}" type="sibTrans" cxnId="{3CF1B622-5A7F-45BD-8304-B2616B9283E4}">
      <dgm:prSet/>
      <dgm:spPr/>
      <dgm:t>
        <a:bodyPr/>
        <a:lstStyle/>
        <a:p>
          <a:endParaRPr lang="ru-RU"/>
        </a:p>
      </dgm:t>
    </dgm:pt>
    <dgm:pt modelId="{3B20A917-EC51-4984-879B-10BB78E4C3D3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indent="0" defTabSz="355600">
            <a:lnSpc>
              <a:spcPct val="90000"/>
            </a:lnSpc>
            <a:spcBef>
              <a:spcPts val="600"/>
            </a:spcBef>
            <a:spcAft>
              <a:spcPts val="0"/>
            </a:spcAft>
            <a:buNone/>
          </a:pPr>
          <a:r>
            <a:rPr lang="ru-RU" sz="1050" dirty="0" smtClean="0">
              <a:latin typeface="Arial" pitchFamily="34" charset="0"/>
              <a:cs typeface="Arial" pitchFamily="34" charset="0"/>
            </a:rPr>
            <a:t>ФЗ от 24.07.1998 № 124-ФЗ «Об основных гарантиях прав ребенка в Российской Федерации»</a:t>
          </a:r>
          <a:endParaRPr lang="ru-RU" sz="1050" dirty="0">
            <a:latin typeface="Arial" pitchFamily="34" charset="0"/>
            <a:cs typeface="Arial" pitchFamily="34" charset="0"/>
          </a:endParaRPr>
        </a:p>
      </dgm:t>
    </dgm:pt>
    <dgm:pt modelId="{B0431AEB-9D82-4E16-92DF-F1F8A28FA13A}" type="parTrans" cxnId="{08BC0D8E-9465-44EC-BB8A-06BD39F225D1}">
      <dgm:prSet/>
      <dgm:spPr/>
      <dgm:t>
        <a:bodyPr/>
        <a:lstStyle/>
        <a:p>
          <a:endParaRPr lang="ru-RU"/>
        </a:p>
      </dgm:t>
    </dgm:pt>
    <dgm:pt modelId="{D572A15D-6A5C-4555-B07D-353CD568DB5E}" type="sibTrans" cxnId="{08BC0D8E-9465-44EC-BB8A-06BD39F225D1}">
      <dgm:prSet/>
      <dgm:spPr/>
      <dgm:t>
        <a:bodyPr/>
        <a:lstStyle/>
        <a:p>
          <a:endParaRPr lang="ru-RU"/>
        </a:p>
      </dgm:t>
    </dgm:pt>
    <dgm:pt modelId="{FC9989F5-949F-4257-9821-DE54633AFD65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indent="0" defTabSz="355600">
            <a:lnSpc>
              <a:spcPct val="90000"/>
            </a:lnSpc>
            <a:spcBef>
              <a:spcPts val="600"/>
            </a:spcBef>
            <a:spcAft>
              <a:spcPts val="0"/>
            </a:spcAft>
            <a:buNone/>
          </a:pPr>
          <a:r>
            <a:rPr lang="ru-RU" sz="1050" dirty="0" smtClean="0">
              <a:latin typeface="Arial" pitchFamily="34" charset="0"/>
              <a:cs typeface="Arial" pitchFamily="34" charset="0"/>
            </a:rPr>
            <a:t>Распоряжение Правительства РФ от 02.12.2015 № 2471-р «Об утверждении Концепции информационной безопасности детей»</a:t>
          </a:r>
          <a:endParaRPr lang="ru-RU" sz="1050" dirty="0">
            <a:latin typeface="Arial" pitchFamily="34" charset="0"/>
            <a:cs typeface="Arial" pitchFamily="34" charset="0"/>
          </a:endParaRPr>
        </a:p>
      </dgm:t>
    </dgm:pt>
    <dgm:pt modelId="{599774C9-6F42-4D91-A66F-AEC075BB8D3A}" type="parTrans" cxnId="{1C2CDC6E-0528-42FB-BB98-D050CE31554B}">
      <dgm:prSet/>
      <dgm:spPr/>
      <dgm:t>
        <a:bodyPr/>
        <a:lstStyle/>
        <a:p>
          <a:endParaRPr lang="ru-RU"/>
        </a:p>
      </dgm:t>
    </dgm:pt>
    <dgm:pt modelId="{0FECF71B-E6D2-47DE-A913-A5408EB928F7}" type="sibTrans" cxnId="{1C2CDC6E-0528-42FB-BB98-D050CE31554B}">
      <dgm:prSet/>
      <dgm:spPr/>
      <dgm:t>
        <a:bodyPr/>
        <a:lstStyle/>
        <a:p>
          <a:endParaRPr lang="ru-RU"/>
        </a:p>
      </dgm:t>
    </dgm:pt>
    <dgm:pt modelId="{19FC8512-1C78-439E-B213-A5B20769F69E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50" dirty="0" smtClean="0">
              <a:latin typeface="Arial" pitchFamily="34" charset="0"/>
              <a:cs typeface="Arial" pitchFamily="34" charset="0"/>
            </a:rPr>
            <a:t>Приказ Минкомсвязи России от 27.02.2018 № 88</a:t>
          </a:r>
        </a:p>
        <a:p>
          <a:pPr marL="0" indent="0" defTabSz="355600">
            <a:lnSpc>
              <a:spcPct val="90000"/>
            </a:lnSpc>
            <a:spcBef>
              <a:spcPts val="600"/>
            </a:spcBef>
            <a:spcAft>
              <a:spcPts val="0"/>
            </a:spcAft>
            <a:buNone/>
          </a:pPr>
          <a:r>
            <a:rPr lang="ru-RU" sz="1050" dirty="0" smtClean="0">
              <a:latin typeface="Arial" pitchFamily="34" charset="0"/>
              <a:cs typeface="Arial" pitchFamily="34" charset="0"/>
            </a:rPr>
            <a:t>«Об утверждении плана мероприятий по реализации Концепции информационной безопасности детей на 2018 - 2020 годы»</a:t>
          </a:r>
          <a:endParaRPr lang="ru-RU" sz="1050" dirty="0">
            <a:latin typeface="Arial" pitchFamily="34" charset="0"/>
            <a:cs typeface="Arial" pitchFamily="34" charset="0"/>
          </a:endParaRPr>
        </a:p>
      </dgm:t>
    </dgm:pt>
    <dgm:pt modelId="{A3369B5E-F0AD-400C-90A7-498C8E600C05}" type="parTrans" cxnId="{522859CB-6892-492B-B701-7F5BB4D94AF7}">
      <dgm:prSet/>
      <dgm:spPr/>
      <dgm:t>
        <a:bodyPr/>
        <a:lstStyle/>
        <a:p>
          <a:endParaRPr lang="ru-RU"/>
        </a:p>
      </dgm:t>
    </dgm:pt>
    <dgm:pt modelId="{76FF3956-A3DA-4751-93F0-7703962A2962}" type="sibTrans" cxnId="{522859CB-6892-492B-B701-7F5BB4D94AF7}">
      <dgm:prSet/>
      <dgm:spPr/>
      <dgm:t>
        <a:bodyPr/>
        <a:lstStyle/>
        <a:p>
          <a:endParaRPr lang="ru-RU"/>
        </a:p>
      </dgm:t>
    </dgm:pt>
    <dgm:pt modelId="{C4052050-F73A-487D-BFD0-107D3E386979}" type="pres">
      <dgm:prSet presAssocID="{E7B31515-708E-423F-BE1E-A3C85557B0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C08FAC-0A1E-4845-82B8-8E7BEB90980E}" type="pres">
      <dgm:prSet presAssocID="{B6948753-E685-4B47-9617-89D592CA51C9}" presName="linNode" presStyleCnt="0"/>
      <dgm:spPr/>
    </dgm:pt>
    <dgm:pt modelId="{A07A9294-521B-4771-86F4-357CE0209E62}" type="pres">
      <dgm:prSet presAssocID="{B6948753-E685-4B47-9617-89D592CA51C9}" presName="parentText" presStyleLbl="node1" presStyleIdx="0" presStyleCnt="3" custScaleX="2461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B38B9-0CD1-4C86-9E5F-8A6DBEB59DB0}" type="pres">
      <dgm:prSet presAssocID="{B6948753-E685-4B47-9617-89D592CA51C9}" presName="descendantText" presStyleLbl="alignAccFollowNode1" presStyleIdx="0" presStyleCnt="3" custScaleX="427837" custScaleY="132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1B033-3061-45F1-AD67-16C24C83D492}" type="pres">
      <dgm:prSet presAssocID="{A9A0FEC4-918D-4C53-AC99-78492DDB3520}" presName="sp" presStyleCnt="0"/>
      <dgm:spPr/>
    </dgm:pt>
    <dgm:pt modelId="{0BA5356A-1F0C-4B86-9617-BAE690619E13}" type="pres">
      <dgm:prSet presAssocID="{76A1B704-300E-4934-9350-F9EB449C64A6}" presName="linNode" presStyleCnt="0"/>
      <dgm:spPr/>
    </dgm:pt>
    <dgm:pt modelId="{62141CA1-9273-4EE1-92F7-1DEBD8D36AF4}" type="pres">
      <dgm:prSet presAssocID="{76A1B704-300E-4934-9350-F9EB449C64A6}" presName="parentText" presStyleLbl="node1" presStyleIdx="1" presStyleCnt="3" custScaleX="68277" custScaleY="570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823CC-282E-4CC1-A73D-6A8B5E94AAA4}" type="pres">
      <dgm:prSet presAssocID="{76A1B704-300E-4934-9350-F9EB449C64A6}" presName="descendantText" presStyleLbl="alignAccFollowNode1" presStyleIdx="1" presStyleCnt="3" custScaleX="120621" custScaleY="49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BF061-7986-4D31-AF11-13CA83765795}" type="pres">
      <dgm:prSet presAssocID="{47BA7797-1A42-4769-8446-5C2CF4E4C394}" presName="sp" presStyleCnt="0"/>
      <dgm:spPr/>
    </dgm:pt>
    <dgm:pt modelId="{FF2E8A4B-04C8-442D-95AA-5409DA25046C}" type="pres">
      <dgm:prSet presAssocID="{446213A5-872D-44D5-8AD2-0C903BBE7CDB}" presName="linNode" presStyleCnt="0"/>
      <dgm:spPr/>
    </dgm:pt>
    <dgm:pt modelId="{85905FA4-C96F-4880-98CC-B22850925C3C}" type="pres">
      <dgm:prSet presAssocID="{446213A5-872D-44D5-8AD2-0C903BBE7CDB}" presName="parentText" presStyleLbl="node1" presStyleIdx="2" presStyleCnt="3" custScaleX="112378" custScaleY="51470" custLinFactNeighborX="324" custLinFactNeighborY="18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34658-91A6-4213-B8F0-5D590A448BF7}" type="pres">
      <dgm:prSet presAssocID="{446213A5-872D-44D5-8AD2-0C903BBE7CDB}" presName="descendantText" presStyleLbl="alignAccFollowNode1" presStyleIdx="2" presStyleCnt="3" custScaleX="198178" custScaleY="46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70F4D7-EF1E-4039-B3EE-CE22026062B9}" type="presOf" srcId="{4DC36C2D-F1A9-42F4-9078-5B7C18A5C5BE}" destId="{662B38B9-0CD1-4C86-9E5F-8A6DBEB59DB0}" srcOrd="0" destOrd="1" presId="urn:microsoft.com/office/officeart/2005/8/layout/vList5"/>
    <dgm:cxn modelId="{522859CB-6892-492B-B701-7F5BB4D94AF7}" srcId="{B6948753-E685-4B47-9617-89D592CA51C9}" destId="{19FC8512-1C78-439E-B213-A5B20769F69E}" srcOrd="4" destOrd="0" parTransId="{A3369B5E-F0AD-400C-90A7-498C8E600C05}" sibTransId="{76FF3956-A3DA-4751-93F0-7703962A2962}"/>
    <dgm:cxn modelId="{BAE99B3F-4BDC-4872-A812-FCB7460B87E5}" type="presOf" srcId="{03684AE8-6002-4FAA-8D95-CC9279AF0AF5}" destId="{662B38B9-0CD1-4C86-9E5F-8A6DBEB59DB0}" srcOrd="0" destOrd="0" presId="urn:microsoft.com/office/officeart/2005/8/layout/vList5"/>
    <dgm:cxn modelId="{2D1BDD78-956E-40D9-8881-53E76D17C01D}" type="presOf" srcId="{19FC8512-1C78-439E-B213-A5B20769F69E}" destId="{662B38B9-0CD1-4C86-9E5F-8A6DBEB59DB0}" srcOrd="0" destOrd="4" presId="urn:microsoft.com/office/officeart/2005/8/layout/vList5"/>
    <dgm:cxn modelId="{4B20FBC1-2281-4E51-8D34-DF4B12C5C01F}" srcId="{E7B31515-708E-423F-BE1E-A3C85557B035}" destId="{446213A5-872D-44D5-8AD2-0C903BBE7CDB}" srcOrd="2" destOrd="0" parTransId="{B7860299-B117-4E4A-B42C-0D6BF8653FE7}" sibTransId="{7ECFA5AA-7D5C-451B-9CAB-46B24BD77728}"/>
    <dgm:cxn modelId="{08BC0D8E-9465-44EC-BB8A-06BD39F225D1}" srcId="{B6948753-E685-4B47-9617-89D592CA51C9}" destId="{3B20A917-EC51-4984-879B-10BB78E4C3D3}" srcOrd="2" destOrd="0" parTransId="{B0431AEB-9D82-4E16-92DF-F1F8A28FA13A}" sibTransId="{D572A15D-6A5C-4555-B07D-353CD568DB5E}"/>
    <dgm:cxn modelId="{E9E9A525-1B4E-4C91-ADA9-8F52B3C44F09}" type="presOf" srcId="{B6948753-E685-4B47-9617-89D592CA51C9}" destId="{A07A9294-521B-4771-86F4-357CE0209E62}" srcOrd="0" destOrd="0" presId="urn:microsoft.com/office/officeart/2005/8/layout/vList5"/>
    <dgm:cxn modelId="{5760F590-6DF3-4011-81DD-A90CA3CECF45}" srcId="{E7B31515-708E-423F-BE1E-A3C85557B035}" destId="{76A1B704-300E-4934-9350-F9EB449C64A6}" srcOrd="1" destOrd="0" parTransId="{625AE2E0-34EC-4EA1-A634-998A068629F2}" sibTransId="{47BA7797-1A42-4769-8446-5C2CF4E4C394}"/>
    <dgm:cxn modelId="{769B55E4-461D-45B6-AC0F-D32F018AF21D}" srcId="{76A1B704-300E-4934-9350-F9EB449C64A6}" destId="{80CE6070-9B63-4FA3-9678-7B5959AE88C2}" srcOrd="0" destOrd="0" parTransId="{206C87AD-8769-4DA3-8CEE-CD0472C00213}" sibTransId="{7FC55FC5-4EE6-4F2F-A251-99E7F2319CF9}"/>
    <dgm:cxn modelId="{655775AF-6789-4D4B-A99C-A9A6C03B8EA0}" srcId="{E7B31515-708E-423F-BE1E-A3C85557B035}" destId="{B6948753-E685-4B47-9617-89D592CA51C9}" srcOrd="0" destOrd="0" parTransId="{090041A6-3841-496C-9103-B33459DEA970}" sibTransId="{A9A0FEC4-918D-4C53-AC99-78492DDB3520}"/>
    <dgm:cxn modelId="{3CF1B622-5A7F-45BD-8304-B2616B9283E4}" srcId="{B6948753-E685-4B47-9617-89D592CA51C9}" destId="{4DC36C2D-F1A9-42F4-9078-5B7C18A5C5BE}" srcOrd="1" destOrd="0" parTransId="{0AAC50CB-B192-4534-AE74-4FD93B3BA2C4}" sibTransId="{762DF0B6-6EB2-4E66-83B8-1E0CA5BB4418}"/>
    <dgm:cxn modelId="{E1BAAAE5-BF12-4C9C-B559-50132E80922F}" type="presOf" srcId="{80CE6070-9B63-4FA3-9678-7B5959AE88C2}" destId="{462823CC-282E-4CC1-A73D-6A8B5E94AAA4}" srcOrd="0" destOrd="0" presId="urn:microsoft.com/office/officeart/2005/8/layout/vList5"/>
    <dgm:cxn modelId="{19C0F35D-5B2F-434E-A458-19D4A7AC59C3}" type="presOf" srcId="{446213A5-872D-44D5-8AD2-0C903BBE7CDB}" destId="{85905FA4-C96F-4880-98CC-B22850925C3C}" srcOrd="0" destOrd="0" presId="urn:microsoft.com/office/officeart/2005/8/layout/vList5"/>
    <dgm:cxn modelId="{1C2CDC6E-0528-42FB-BB98-D050CE31554B}" srcId="{B6948753-E685-4B47-9617-89D592CA51C9}" destId="{FC9989F5-949F-4257-9821-DE54633AFD65}" srcOrd="3" destOrd="0" parTransId="{599774C9-6F42-4D91-A66F-AEC075BB8D3A}" sibTransId="{0FECF71B-E6D2-47DE-A913-A5408EB928F7}"/>
    <dgm:cxn modelId="{2FA4B64C-AABF-4F8E-93AD-E5FBDC4E6ACA}" type="presOf" srcId="{E7B31515-708E-423F-BE1E-A3C85557B035}" destId="{C4052050-F73A-487D-BFD0-107D3E386979}" srcOrd="0" destOrd="0" presId="urn:microsoft.com/office/officeart/2005/8/layout/vList5"/>
    <dgm:cxn modelId="{94DB1F82-C581-4BBA-8FFF-6B80A682A123}" type="presOf" srcId="{FC9989F5-949F-4257-9821-DE54633AFD65}" destId="{662B38B9-0CD1-4C86-9E5F-8A6DBEB59DB0}" srcOrd="0" destOrd="3" presId="urn:microsoft.com/office/officeart/2005/8/layout/vList5"/>
    <dgm:cxn modelId="{3ACF691D-FD4B-40FC-B721-122AB370AECC}" srcId="{B6948753-E685-4B47-9617-89D592CA51C9}" destId="{03684AE8-6002-4FAA-8D95-CC9279AF0AF5}" srcOrd="0" destOrd="0" parTransId="{BB980782-0FEF-4624-A487-33DCCE499210}" sibTransId="{B12F370C-6D66-43E0-AA52-FE23CCB3CCC9}"/>
    <dgm:cxn modelId="{A9991A38-9372-43C6-B868-EF3869C8AD0C}" type="presOf" srcId="{76A1B704-300E-4934-9350-F9EB449C64A6}" destId="{62141CA1-9273-4EE1-92F7-1DEBD8D36AF4}" srcOrd="0" destOrd="0" presId="urn:microsoft.com/office/officeart/2005/8/layout/vList5"/>
    <dgm:cxn modelId="{6AF71EEC-C26E-4796-B299-D8B6B6DB3D6A}" srcId="{446213A5-872D-44D5-8AD2-0C903BBE7CDB}" destId="{8F125337-44A1-45F6-8FB2-95F7DD44F3CB}" srcOrd="0" destOrd="0" parTransId="{22003597-2BCB-4DC0-88DD-0F70D0BC9C5B}" sibTransId="{D90C6E9D-F7A4-4EE0-BB85-FF7ECDF5EB49}"/>
    <dgm:cxn modelId="{D8981FD9-3170-44BA-8276-0999BE85150F}" type="presOf" srcId="{8F125337-44A1-45F6-8FB2-95F7DD44F3CB}" destId="{AD734658-91A6-4213-B8F0-5D590A448BF7}" srcOrd="0" destOrd="0" presId="urn:microsoft.com/office/officeart/2005/8/layout/vList5"/>
    <dgm:cxn modelId="{3CDCAA11-48AE-4EC3-BB74-57A9C0D88F0C}" type="presOf" srcId="{3B20A917-EC51-4984-879B-10BB78E4C3D3}" destId="{662B38B9-0CD1-4C86-9E5F-8A6DBEB59DB0}" srcOrd="0" destOrd="2" presId="urn:microsoft.com/office/officeart/2005/8/layout/vList5"/>
    <dgm:cxn modelId="{383B111A-0396-4A56-BF39-822EFA541A8F}" type="presParOf" srcId="{C4052050-F73A-487D-BFD0-107D3E386979}" destId="{B3C08FAC-0A1E-4845-82B8-8E7BEB90980E}" srcOrd="0" destOrd="0" presId="urn:microsoft.com/office/officeart/2005/8/layout/vList5"/>
    <dgm:cxn modelId="{9A706E02-CBD5-48DA-8C62-8E0B4426D5A8}" type="presParOf" srcId="{B3C08FAC-0A1E-4845-82B8-8E7BEB90980E}" destId="{A07A9294-521B-4771-86F4-357CE0209E62}" srcOrd="0" destOrd="0" presId="urn:microsoft.com/office/officeart/2005/8/layout/vList5"/>
    <dgm:cxn modelId="{3EE488C1-2F59-423F-A835-5626C42B0D2D}" type="presParOf" srcId="{B3C08FAC-0A1E-4845-82B8-8E7BEB90980E}" destId="{662B38B9-0CD1-4C86-9E5F-8A6DBEB59DB0}" srcOrd="1" destOrd="0" presId="urn:microsoft.com/office/officeart/2005/8/layout/vList5"/>
    <dgm:cxn modelId="{8682317B-876A-465E-816E-BA5C2A8433ED}" type="presParOf" srcId="{C4052050-F73A-487D-BFD0-107D3E386979}" destId="{42F1B033-3061-45F1-AD67-16C24C83D492}" srcOrd="1" destOrd="0" presId="urn:microsoft.com/office/officeart/2005/8/layout/vList5"/>
    <dgm:cxn modelId="{19EC3A36-5853-412E-BAAB-C34FBDB50705}" type="presParOf" srcId="{C4052050-F73A-487D-BFD0-107D3E386979}" destId="{0BA5356A-1F0C-4B86-9617-BAE690619E13}" srcOrd="2" destOrd="0" presId="urn:microsoft.com/office/officeart/2005/8/layout/vList5"/>
    <dgm:cxn modelId="{CD14DD78-EBC4-439E-AB6A-3AFC5124CB4B}" type="presParOf" srcId="{0BA5356A-1F0C-4B86-9617-BAE690619E13}" destId="{62141CA1-9273-4EE1-92F7-1DEBD8D36AF4}" srcOrd="0" destOrd="0" presId="urn:microsoft.com/office/officeart/2005/8/layout/vList5"/>
    <dgm:cxn modelId="{75E7831C-98B1-49C4-A773-DA517B23E45A}" type="presParOf" srcId="{0BA5356A-1F0C-4B86-9617-BAE690619E13}" destId="{462823CC-282E-4CC1-A73D-6A8B5E94AAA4}" srcOrd="1" destOrd="0" presId="urn:microsoft.com/office/officeart/2005/8/layout/vList5"/>
    <dgm:cxn modelId="{696803EE-4C22-4286-A669-7318214E79ED}" type="presParOf" srcId="{C4052050-F73A-487D-BFD0-107D3E386979}" destId="{B75BF061-7986-4D31-AF11-13CA83765795}" srcOrd="3" destOrd="0" presId="urn:microsoft.com/office/officeart/2005/8/layout/vList5"/>
    <dgm:cxn modelId="{1D4C33EE-FD47-4092-B7F4-F6F79B518D17}" type="presParOf" srcId="{C4052050-F73A-487D-BFD0-107D3E386979}" destId="{FF2E8A4B-04C8-442D-95AA-5409DA25046C}" srcOrd="4" destOrd="0" presId="urn:microsoft.com/office/officeart/2005/8/layout/vList5"/>
    <dgm:cxn modelId="{00AF3BAB-419D-4E62-A53D-379CE2280D06}" type="presParOf" srcId="{FF2E8A4B-04C8-442D-95AA-5409DA25046C}" destId="{85905FA4-C96F-4880-98CC-B22850925C3C}" srcOrd="0" destOrd="0" presId="urn:microsoft.com/office/officeart/2005/8/layout/vList5"/>
    <dgm:cxn modelId="{4096EFA6-5629-4067-B0AA-ECF0B25266A5}" type="presParOf" srcId="{FF2E8A4B-04C8-442D-95AA-5409DA25046C}" destId="{AD734658-91A6-4213-B8F0-5D590A448BF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88B9D8-38B8-4EF3-8367-378CA04051BD}" type="doc">
      <dgm:prSet loTypeId="urn:microsoft.com/office/officeart/2005/8/layout/hList9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970EFC6-2AC4-4406-ABF3-61074900832F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Методички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E9FBC7CF-CF69-4BDD-A821-6721D6C576A2}" type="parTrans" cxnId="{427839BF-7589-4667-8B5D-7E2107B1D8AE}">
      <dgm:prSet/>
      <dgm:spPr/>
      <dgm:t>
        <a:bodyPr/>
        <a:lstStyle/>
        <a:p>
          <a:endParaRPr lang="ru-RU"/>
        </a:p>
      </dgm:t>
    </dgm:pt>
    <dgm:pt modelId="{39248E84-5B99-4C8E-8866-14D648805454}" type="sibTrans" cxnId="{427839BF-7589-4667-8B5D-7E2107B1D8AE}">
      <dgm:prSet/>
      <dgm:spPr/>
      <dgm:t>
        <a:bodyPr/>
        <a:lstStyle/>
        <a:p>
          <a:endParaRPr lang="ru-RU"/>
        </a:p>
      </dgm:t>
    </dgm:pt>
    <dgm:pt modelId="{652B282F-1D7B-4FBA-9199-0030D105E764}">
      <dgm:prSet phldrT="[Текст]"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ru-RU" dirty="0" smtClean="0">
              <a:latin typeface="Arial" pitchFamily="34" charset="0"/>
              <a:cs typeface="Arial" pitchFamily="34" charset="0"/>
            </a:rPr>
            <a:t>Письма Минобрнауки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1013B0E1-1006-4615-BDA7-D92BC66CFAEE}" type="parTrans" cxnId="{8BA09EF0-699C-4213-86A9-1FA0B3CC54BF}">
      <dgm:prSet/>
      <dgm:spPr/>
      <dgm:t>
        <a:bodyPr/>
        <a:lstStyle/>
        <a:p>
          <a:endParaRPr lang="ru-RU"/>
        </a:p>
      </dgm:t>
    </dgm:pt>
    <dgm:pt modelId="{D438FCCD-F003-4D1D-8585-00C7211D924C}" type="sibTrans" cxnId="{8BA09EF0-699C-4213-86A9-1FA0B3CC54BF}">
      <dgm:prSet/>
      <dgm:spPr/>
      <dgm:t>
        <a:bodyPr/>
        <a:lstStyle/>
        <a:p>
          <a:endParaRPr lang="ru-RU"/>
        </a:p>
      </dgm:t>
    </dgm:pt>
    <dgm:pt modelId="{5BFE26B2-799A-495C-B9C5-4E6F117FFCF6}">
      <dgm:prSet phldrT="[Текст]"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ru-RU" dirty="0" smtClean="0">
              <a:latin typeface="Arial" pitchFamily="34" charset="0"/>
              <a:cs typeface="Arial" pitchFamily="34" charset="0"/>
            </a:rPr>
            <a:t>Собственные разработки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1239CCA-B33C-4360-9F63-ADBEB78F5895}" type="parTrans" cxnId="{F7C917C5-6DE4-4E6A-AE7D-0547FDA5FB74}">
      <dgm:prSet/>
      <dgm:spPr/>
      <dgm:t>
        <a:bodyPr/>
        <a:lstStyle/>
        <a:p>
          <a:endParaRPr lang="ru-RU"/>
        </a:p>
      </dgm:t>
    </dgm:pt>
    <dgm:pt modelId="{3B8965BD-5F35-4FAB-92C7-0FF416A80A36}" type="sibTrans" cxnId="{F7C917C5-6DE4-4E6A-AE7D-0547FDA5FB74}">
      <dgm:prSet/>
      <dgm:spPr/>
      <dgm:t>
        <a:bodyPr/>
        <a:lstStyle/>
        <a:p>
          <a:endParaRPr lang="ru-RU"/>
        </a:p>
      </dgm:t>
    </dgm:pt>
    <dgm:pt modelId="{10CE9840-0F45-42D5-8CED-432679D23A22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Мероприятия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A5EFD866-6B36-4577-B377-7B496DDBA0AC}" type="parTrans" cxnId="{248D1736-DCA7-45CB-877D-7B07F687A4E1}">
      <dgm:prSet/>
      <dgm:spPr/>
      <dgm:t>
        <a:bodyPr/>
        <a:lstStyle/>
        <a:p>
          <a:endParaRPr lang="ru-RU"/>
        </a:p>
      </dgm:t>
    </dgm:pt>
    <dgm:pt modelId="{4FEEACAE-1222-42B2-8721-3A947314ED8A}" type="sibTrans" cxnId="{248D1736-DCA7-45CB-877D-7B07F687A4E1}">
      <dgm:prSet/>
      <dgm:spPr/>
      <dgm:t>
        <a:bodyPr/>
        <a:lstStyle/>
        <a:p>
          <a:endParaRPr lang="ru-RU"/>
        </a:p>
      </dgm:t>
    </dgm:pt>
    <dgm:pt modelId="{5799DBC1-084D-4A05-A248-4D0C5BED6C97}">
      <dgm:prSet phldrT="[Текст]"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ru-RU" dirty="0" smtClean="0">
              <a:latin typeface="Arial" pitchFamily="34" charset="0"/>
              <a:cs typeface="Arial" pitchFamily="34" charset="0"/>
            </a:rPr>
            <a:t>Конференции, семинары, круглые столы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57C42A9-B9C7-4CC6-AB43-9DB4EB267720}" type="parTrans" cxnId="{6B90A622-A222-420E-A7FC-4799261CB8C7}">
      <dgm:prSet/>
      <dgm:spPr/>
      <dgm:t>
        <a:bodyPr/>
        <a:lstStyle/>
        <a:p>
          <a:endParaRPr lang="ru-RU"/>
        </a:p>
      </dgm:t>
    </dgm:pt>
    <dgm:pt modelId="{0A8E0809-BC4A-4A88-822B-B6012953E6A2}" type="sibTrans" cxnId="{6B90A622-A222-420E-A7FC-4799261CB8C7}">
      <dgm:prSet/>
      <dgm:spPr/>
      <dgm:t>
        <a:bodyPr/>
        <a:lstStyle/>
        <a:p>
          <a:endParaRPr lang="ru-RU"/>
        </a:p>
      </dgm:t>
    </dgm:pt>
    <dgm:pt modelId="{4E431614-D43A-48E4-85C7-4DE459B3D332}">
      <dgm:prSet phldrT="[Текст]"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ru-RU" dirty="0" smtClean="0">
              <a:latin typeface="Arial" pitchFamily="34" charset="0"/>
              <a:cs typeface="Arial" pitchFamily="34" charset="0"/>
            </a:rPr>
            <a:t>Курсы повышения квалификации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0F20135D-3515-41A1-A3F7-81D62FE1BBB0}" type="parTrans" cxnId="{E24B215D-88AA-460D-A909-431670DDD37E}">
      <dgm:prSet/>
      <dgm:spPr/>
      <dgm:t>
        <a:bodyPr/>
        <a:lstStyle/>
        <a:p>
          <a:endParaRPr lang="ru-RU"/>
        </a:p>
      </dgm:t>
    </dgm:pt>
    <dgm:pt modelId="{D76BA955-027A-4EE7-8C28-8F6BF9FE17F9}" type="sibTrans" cxnId="{E24B215D-88AA-460D-A909-431670DDD37E}">
      <dgm:prSet/>
      <dgm:spPr/>
      <dgm:t>
        <a:bodyPr/>
        <a:lstStyle/>
        <a:p>
          <a:endParaRPr lang="ru-RU"/>
        </a:p>
      </dgm:t>
    </dgm:pt>
    <dgm:pt modelId="{B9C39AE0-36CC-4AFF-A191-AA92CDD66772}" type="pres">
      <dgm:prSet presAssocID="{4788B9D8-38B8-4EF3-8367-378CA04051B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C5FB06F-864C-4E5D-B16F-108434B57883}" type="pres">
      <dgm:prSet presAssocID="{6970EFC6-2AC4-4406-ABF3-61074900832F}" presName="posSpace" presStyleCnt="0"/>
      <dgm:spPr/>
    </dgm:pt>
    <dgm:pt modelId="{578ABD2D-5D3B-4495-BB57-C8F3FA79AD03}" type="pres">
      <dgm:prSet presAssocID="{6970EFC6-2AC4-4406-ABF3-61074900832F}" presName="vertFlow" presStyleCnt="0"/>
      <dgm:spPr/>
    </dgm:pt>
    <dgm:pt modelId="{DA608AD7-FB72-4F4B-82BC-6BE55392087E}" type="pres">
      <dgm:prSet presAssocID="{6970EFC6-2AC4-4406-ABF3-61074900832F}" presName="topSpace" presStyleCnt="0"/>
      <dgm:spPr/>
    </dgm:pt>
    <dgm:pt modelId="{658F257A-01C7-44BC-AFC6-ECBF419C818E}" type="pres">
      <dgm:prSet presAssocID="{6970EFC6-2AC4-4406-ABF3-61074900832F}" presName="firstComp" presStyleCnt="0"/>
      <dgm:spPr/>
    </dgm:pt>
    <dgm:pt modelId="{7C5A5E50-6AB3-4D50-8250-2D4F24B78FF8}" type="pres">
      <dgm:prSet presAssocID="{6970EFC6-2AC4-4406-ABF3-61074900832F}" presName="firstChild" presStyleLbl="bgAccFollowNode1" presStyleIdx="0" presStyleCnt="4" custLinFactNeighborX="4262" custLinFactNeighborY="3834"/>
      <dgm:spPr/>
      <dgm:t>
        <a:bodyPr/>
        <a:lstStyle/>
        <a:p>
          <a:endParaRPr lang="ru-RU"/>
        </a:p>
      </dgm:t>
    </dgm:pt>
    <dgm:pt modelId="{342909A7-B8BC-4D43-B625-9B81D6B8DBAA}" type="pres">
      <dgm:prSet presAssocID="{6970EFC6-2AC4-4406-ABF3-61074900832F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638A6-E7BF-4DB4-B55F-6D97A0E917CA}" type="pres">
      <dgm:prSet presAssocID="{5BFE26B2-799A-495C-B9C5-4E6F117FFCF6}" presName="comp" presStyleCnt="0"/>
      <dgm:spPr/>
    </dgm:pt>
    <dgm:pt modelId="{003972C3-261B-4B77-AF71-3876BCC304AF}" type="pres">
      <dgm:prSet presAssocID="{5BFE26B2-799A-495C-B9C5-4E6F117FFCF6}" presName="child" presStyleLbl="bgAccFollowNode1" presStyleIdx="1" presStyleCnt="4" custLinFactNeighborX="4262" custLinFactNeighborY="3834"/>
      <dgm:spPr/>
      <dgm:t>
        <a:bodyPr/>
        <a:lstStyle/>
        <a:p>
          <a:endParaRPr lang="ru-RU"/>
        </a:p>
      </dgm:t>
    </dgm:pt>
    <dgm:pt modelId="{CF9D9C86-BB44-493C-90FD-C029C7267AD2}" type="pres">
      <dgm:prSet presAssocID="{5BFE26B2-799A-495C-B9C5-4E6F117FFCF6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88863-F2EF-45B7-9B3A-83BB4DA65CEE}" type="pres">
      <dgm:prSet presAssocID="{6970EFC6-2AC4-4406-ABF3-61074900832F}" presName="negSpace" presStyleCnt="0"/>
      <dgm:spPr/>
    </dgm:pt>
    <dgm:pt modelId="{90E59C62-68AC-41E6-A9C1-3FB24E74D2FE}" type="pres">
      <dgm:prSet presAssocID="{6970EFC6-2AC4-4406-ABF3-61074900832F}" presName="circle" presStyleLbl="node1" presStyleIdx="0" presStyleCnt="2" custScaleX="125167" custScaleY="101847" custLinFactNeighborX="-7585" custLinFactNeighborY="-19508"/>
      <dgm:spPr/>
      <dgm:t>
        <a:bodyPr/>
        <a:lstStyle/>
        <a:p>
          <a:endParaRPr lang="ru-RU"/>
        </a:p>
      </dgm:t>
    </dgm:pt>
    <dgm:pt modelId="{664557BF-7A45-4E98-B818-55CE1B117905}" type="pres">
      <dgm:prSet presAssocID="{39248E84-5B99-4C8E-8866-14D648805454}" presName="transSpace" presStyleCnt="0"/>
      <dgm:spPr/>
    </dgm:pt>
    <dgm:pt modelId="{037024BD-1E04-4A2F-B87F-9BCC23A417BD}" type="pres">
      <dgm:prSet presAssocID="{10CE9840-0F45-42D5-8CED-432679D23A22}" presName="posSpace" presStyleCnt="0"/>
      <dgm:spPr/>
    </dgm:pt>
    <dgm:pt modelId="{B2DA1C06-2D99-4FED-8794-CA13B68BE3A0}" type="pres">
      <dgm:prSet presAssocID="{10CE9840-0F45-42D5-8CED-432679D23A22}" presName="vertFlow" presStyleCnt="0"/>
      <dgm:spPr/>
    </dgm:pt>
    <dgm:pt modelId="{386672AF-460B-4C5B-AA2B-9A6438A717D6}" type="pres">
      <dgm:prSet presAssocID="{10CE9840-0F45-42D5-8CED-432679D23A22}" presName="topSpace" presStyleCnt="0"/>
      <dgm:spPr/>
    </dgm:pt>
    <dgm:pt modelId="{4B0C27FF-04BB-4082-8EFD-75CD4688F296}" type="pres">
      <dgm:prSet presAssocID="{10CE9840-0F45-42D5-8CED-432679D23A22}" presName="firstComp" presStyleCnt="0"/>
      <dgm:spPr/>
    </dgm:pt>
    <dgm:pt modelId="{D21B9D13-AC1E-4E17-AF13-33D674BE799A}" type="pres">
      <dgm:prSet presAssocID="{10CE9840-0F45-42D5-8CED-432679D23A22}" presName="firstChild" presStyleLbl="bgAccFollowNode1" presStyleIdx="2" presStyleCnt="4" custLinFactNeighborX="-5140" custLinFactNeighborY="4441"/>
      <dgm:spPr/>
      <dgm:t>
        <a:bodyPr/>
        <a:lstStyle/>
        <a:p>
          <a:endParaRPr lang="ru-RU"/>
        </a:p>
      </dgm:t>
    </dgm:pt>
    <dgm:pt modelId="{887ACC15-7094-4564-899C-962061D9261D}" type="pres">
      <dgm:prSet presAssocID="{10CE9840-0F45-42D5-8CED-432679D23A22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11B89-EC7C-4810-AEDC-BA93DED4CA01}" type="pres">
      <dgm:prSet presAssocID="{4E431614-D43A-48E4-85C7-4DE459B3D332}" presName="comp" presStyleCnt="0"/>
      <dgm:spPr/>
    </dgm:pt>
    <dgm:pt modelId="{4D1435A2-7555-41B3-BDE5-020F7BE7060B}" type="pres">
      <dgm:prSet presAssocID="{4E431614-D43A-48E4-85C7-4DE459B3D332}" presName="child" presStyleLbl="bgAccFollowNode1" presStyleIdx="3" presStyleCnt="4" custLinFactNeighborX="-5140" custLinFactNeighborY="4441"/>
      <dgm:spPr/>
      <dgm:t>
        <a:bodyPr/>
        <a:lstStyle/>
        <a:p>
          <a:endParaRPr lang="ru-RU"/>
        </a:p>
      </dgm:t>
    </dgm:pt>
    <dgm:pt modelId="{65AD26D6-EFA1-4474-8182-B1E9EC55E16E}" type="pres">
      <dgm:prSet presAssocID="{4E431614-D43A-48E4-85C7-4DE459B3D332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BEFCB-194A-4C56-B0BB-9461CA9035A5}" type="pres">
      <dgm:prSet presAssocID="{10CE9840-0F45-42D5-8CED-432679D23A22}" presName="negSpace" presStyleCnt="0"/>
      <dgm:spPr/>
    </dgm:pt>
    <dgm:pt modelId="{80F82A21-2B7D-493A-9545-7D3DC775C851}" type="pres">
      <dgm:prSet presAssocID="{10CE9840-0F45-42D5-8CED-432679D23A22}" presName="circle" presStyleLbl="node1" presStyleIdx="1" presStyleCnt="2" custScaleX="140551" custScaleY="98176" custLinFactNeighborX="-12378" custLinFactNeighborY="-22086"/>
      <dgm:spPr/>
      <dgm:t>
        <a:bodyPr/>
        <a:lstStyle/>
        <a:p>
          <a:endParaRPr lang="ru-RU"/>
        </a:p>
      </dgm:t>
    </dgm:pt>
  </dgm:ptLst>
  <dgm:cxnLst>
    <dgm:cxn modelId="{427839BF-7589-4667-8B5D-7E2107B1D8AE}" srcId="{4788B9D8-38B8-4EF3-8367-378CA04051BD}" destId="{6970EFC6-2AC4-4406-ABF3-61074900832F}" srcOrd="0" destOrd="0" parTransId="{E9FBC7CF-CF69-4BDD-A821-6721D6C576A2}" sibTransId="{39248E84-5B99-4C8E-8866-14D648805454}"/>
    <dgm:cxn modelId="{F7C917C5-6DE4-4E6A-AE7D-0547FDA5FB74}" srcId="{6970EFC6-2AC4-4406-ABF3-61074900832F}" destId="{5BFE26B2-799A-495C-B9C5-4E6F117FFCF6}" srcOrd="1" destOrd="0" parTransId="{31239CCA-B33C-4360-9F63-ADBEB78F5895}" sibTransId="{3B8965BD-5F35-4FAB-92C7-0FF416A80A36}"/>
    <dgm:cxn modelId="{2D4B41EA-E700-4D71-8AF9-D08BF1EEDCAC}" type="presOf" srcId="{652B282F-1D7B-4FBA-9199-0030D105E764}" destId="{7C5A5E50-6AB3-4D50-8250-2D4F24B78FF8}" srcOrd="0" destOrd="0" presId="urn:microsoft.com/office/officeart/2005/8/layout/hList9"/>
    <dgm:cxn modelId="{461EBD68-50B4-474C-89AD-F7E918AA3FCB}" type="presOf" srcId="{5BFE26B2-799A-495C-B9C5-4E6F117FFCF6}" destId="{003972C3-261B-4B77-AF71-3876BCC304AF}" srcOrd="0" destOrd="0" presId="urn:microsoft.com/office/officeart/2005/8/layout/hList9"/>
    <dgm:cxn modelId="{5422EB09-DFE7-4D94-BA1D-6811B70C9149}" type="presOf" srcId="{4788B9D8-38B8-4EF3-8367-378CA04051BD}" destId="{B9C39AE0-36CC-4AFF-A191-AA92CDD66772}" srcOrd="0" destOrd="0" presId="urn:microsoft.com/office/officeart/2005/8/layout/hList9"/>
    <dgm:cxn modelId="{5400A4E1-3EC6-4286-A368-60C1B440D35E}" type="presOf" srcId="{4E431614-D43A-48E4-85C7-4DE459B3D332}" destId="{65AD26D6-EFA1-4474-8182-B1E9EC55E16E}" srcOrd="1" destOrd="0" presId="urn:microsoft.com/office/officeart/2005/8/layout/hList9"/>
    <dgm:cxn modelId="{6B90A622-A222-420E-A7FC-4799261CB8C7}" srcId="{10CE9840-0F45-42D5-8CED-432679D23A22}" destId="{5799DBC1-084D-4A05-A248-4D0C5BED6C97}" srcOrd="0" destOrd="0" parTransId="{357C42A9-B9C7-4CC6-AB43-9DB4EB267720}" sibTransId="{0A8E0809-BC4A-4A88-822B-B6012953E6A2}"/>
    <dgm:cxn modelId="{A222763A-C7CC-42EB-A211-6C0D66ED23DF}" type="presOf" srcId="{4E431614-D43A-48E4-85C7-4DE459B3D332}" destId="{4D1435A2-7555-41B3-BDE5-020F7BE7060B}" srcOrd="0" destOrd="0" presId="urn:microsoft.com/office/officeart/2005/8/layout/hList9"/>
    <dgm:cxn modelId="{0025DF47-E178-45E3-B53A-8A0B1062083B}" type="presOf" srcId="{10CE9840-0F45-42D5-8CED-432679D23A22}" destId="{80F82A21-2B7D-493A-9545-7D3DC775C851}" srcOrd="0" destOrd="0" presId="urn:microsoft.com/office/officeart/2005/8/layout/hList9"/>
    <dgm:cxn modelId="{62063CC7-512A-45C2-B7B5-4621AB4BA285}" type="presOf" srcId="{5BFE26B2-799A-495C-B9C5-4E6F117FFCF6}" destId="{CF9D9C86-BB44-493C-90FD-C029C7267AD2}" srcOrd="1" destOrd="0" presId="urn:microsoft.com/office/officeart/2005/8/layout/hList9"/>
    <dgm:cxn modelId="{E24B215D-88AA-460D-A909-431670DDD37E}" srcId="{10CE9840-0F45-42D5-8CED-432679D23A22}" destId="{4E431614-D43A-48E4-85C7-4DE459B3D332}" srcOrd="1" destOrd="0" parTransId="{0F20135D-3515-41A1-A3F7-81D62FE1BBB0}" sibTransId="{D76BA955-027A-4EE7-8C28-8F6BF9FE17F9}"/>
    <dgm:cxn modelId="{50C3DAE2-97F5-4641-B4D0-6BB515662FCD}" type="presOf" srcId="{5799DBC1-084D-4A05-A248-4D0C5BED6C97}" destId="{887ACC15-7094-4564-899C-962061D9261D}" srcOrd="1" destOrd="0" presId="urn:microsoft.com/office/officeart/2005/8/layout/hList9"/>
    <dgm:cxn modelId="{5852C83A-2F1E-4787-B48B-D7692C92B465}" type="presOf" srcId="{5799DBC1-084D-4A05-A248-4D0C5BED6C97}" destId="{D21B9D13-AC1E-4E17-AF13-33D674BE799A}" srcOrd="0" destOrd="0" presId="urn:microsoft.com/office/officeart/2005/8/layout/hList9"/>
    <dgm:cxn modelId="{248D1736-DCA7-45CB-877D-7B07F687A4E1}" srcId="{4788B9D8-38B8-4EF3-8367-378CA04051BD}" destId="{10CE9840-0F45-42D5-8CED-432679D23A22}" srcOrd="1" destOrd="0" parTransId="{A5EFD866-6B36-4577-B377-7B496DDBA0AC}" sibTransId="{4FEEACAE-1222-42B2-8721-3A947314ED8A}"/>
    <dgm:cxn modelId="{92019B44-819F-4B56-AAC6-A8F7E6C89B29}" type="presOf" srcId="{652B282F-1D7B-4FBA-9199-0030D105E764}" destId="{342909A7-B8BC-4D43-B625-9B81D6B8DBAA}" srcOrd="1" destOrd="0" presId="urn:microsoft.com/office/officeart/2005/8/layout/hList9"/>
    <dgm:cxn modelId="{8BA09EF0-699C-4213-86A9-1FA0B3CC54BF}" srcId="{6970EFC6-2AC4-4406-ABF3-61074900832F}" destId="{652B282F-1D7B-4FBA-9199-0030D105E764}" srcOrd="0" destOrd="0" parTransId="{1013B0E1-1006-4615-BDA7-D92BC66CFAEE}" sibTransId="{D438FCCD-F003-4D1D-8585-00C7211D924C}"/>
    <dgm:cxn modelId="{7E8F996E-120A-4F71-947D-23E98DC5FD93}" type="presOf" srcId="{6970EFC6-2AC4-4406-ABF3-61074900832F}" destId="{90E59C62-68AC-41E6-A9C1-3FB24E74D2FE}" srcOrd="0" destOrd="0" presId="urn:microsoft.com/office/officeart/2005/8/layout/hList9"/>
    <dgm:cxn modelId="{9E128E5F-4829-4AF5-8167-1F9B8286E2D8}" type="presParOf" srcId="{B9C39AE0-36CC-4AFF-A191-AA92CDD66772}" destId="{0C5FB06F-864C-4E5D-B16F-108434B57883}" srcOrd="0" destOrd="0" presId="urn:microsoft.com/office/officeart/2005/8/layout/hList9"/>
    <dgm:cxn modelId="{539B8854-6AE3-4FAA-9A8C-B7BC86ECEEEB}" type="presParOf" srcId="{B9C39AE0-36CC-4AFF-A191-AA92CDD66772}" destId="{578ABD2D-5D3B-4495-BB57-C8F3FA79AD03}" srcOrd="1" destOrd="0" presId="urn:microsoft.com/office/officeart/2005/8/layout/hList9"/>
    <dgm:cxn modelId="{B717C019-62B0-43C1-AE2E-206625B75686}" type="presParOf" srcId="{578ABD2D-5D3B-4495-BB57-C8F3FA79AD03}" destId="{DA608AD7-FB72-4F4B-82BC-6BE55392087E}" srcOrd="0" destOrd="0" presId="urn:microsoft.com/office/officeart/2005/8/layout/hList9"/>
    <dgm:cxn modelId="{D6DC6378-0806-45F0-9691-C7031FDC09D8}" type="presParOf" srcId="{578ABD2D-5D3B-4495-BB57-C8F3FA79AD03}" destId="{658F257A-01C7-44BC-AFC6-ECBF419C818E}" srcOrd="1" destOrd="0" presId="urn:microsoft.com/office/officeart/2005/8/layout/hList9"/>
    <dgm:cxn modelId="{E22980B3-9FCF-4B9E-A0CE-8B9AA2AAC115}" type="presParOf" srcId="{658F257A-01C7-44BC-AFC6-ECBF419C818E}" destId="{7C5A5E50-6AB3-4D50-8250-2D4F24B78FF8}" srcOrd="0" destOrd="0" presId="urn:microsoft.com/office/officeart/2005/8/layout/hList9"/>
    <dgm:cxn modelId="{080361B0-A042-42F8-89E5-F69F66DBCD91}" type="presParOf" srcId="{658F257A-01C7-44BC-AFC6-ECBF419C818E}" destId="{342909A7-B8BC-4D43-B625-9B81D6B8DBAA}" srcOrd="1" destOrd="0" presId="urn:microsoft.com/office/officeart/2005/8/layout/hList9"/>
    <dgm:cxn modelId="{E04856FB-BB15-42DA-BAF8-9AEDE63F576F}" type="presParOf" srcId="{578ABD2D-5D3B-4495-BB57-C8F3FA79AD03}" destId="{6B5638A6-E7BF-4DB4-B55F-6D97A0E917CA}" srcOrd="2" destOrd="0" presId="urn:microsoft.com/office/officeart/2005/8/layout/hList9"/>
    <dgm:cxn modelId="{680CD345-F37C-49D1-97D9-F47410813A5B}" type="presParOf" srcId="{6B5638A6-E7BF-4DB4-B55F-6D97A0E917CA}" destId="{003972C3-261B-4B77-AF71-3876BCC304AF}" srcOrd="0" destOrd="0" presId="urn:microsoft.com/office/officeart/2005/8/layout/hList9"/>
    <dgm:cxn modelId="{2D1AA994-4CAF-46DD-8972-E0B45BD8AB07}" type="presParOf" srcId="{6B5638A6-E7BF-4DB4-B55F-6D97A0E917CA}" destId="{CF9D9C86-BB44-493C-90FD-C029C7267AD2}" srcOrd="1" destOrd="0" presId="urn:microsoft.com/office/officeart/2005/8/layout/hList9"/>
    <dgm:cxn modelId="{51887DD7-5B3D-4F6E-86D8-3594FF61E94A}" type="presParOf" srcId="{B9C39AE0-36CC-4AFF-A191-AA92CDD66772}" destId="{DBC88863-F2EF-45B7-9B3A-83BB4DA65CEE}" srcOrd="2" destOrd="0" presId="urn:microsoft.com/office/officeart/2005/8/layout/hList9"/>
    <dgm:cxn modelId="{0FA79CA3-04B4-48BC-85FA-31F453E9EC22}" type="presParOf" srcId="{B9C39AE0-36CC-4AFF-A191-AA92CDD66772}" destId="{90E59C62-68AC-41E6-A9C1-3FB24E74D2FE}" srcOrd="3" destOrd="0" presId="urn:microsoft.com/office/officeart/2005/8/layout/hList9"/>
    <dgm:cxn modelId="{5DB49465-D793-4952-A4C0-A69D682A508F}" type="presParOf" srcId="{B9C39AE0-36CC-4AFF-A191-AA92CDD66772}" destId="{664557BF-7A45-4E98-B818-55CE1B117905}" srcOrd="4" destOrd="0" presId="urn:microsoft.com/office/officeart/2005/8/layout/hList9"/>
    <dgm:cxn modelId="{BA8F98A8-0027-4EB2-90E3-A817CCB28471}" type="presParOf" srcId="{B9C39AE0-36CC-4AFF-A191-AA92CDD66772}" destId="{037024BD-1E04-4A2F-B87F-9BCC23A417BD}" srcOrd="5" destOrd="0" presId="urn:microsoft.com/office/officeart/2005/8/layout/hList9"/>
    <dgm:cxn modelId="{2FE193CA-A664-4569-A120-EFB06EF6169A}" type="presParOf" srcId="{B9C39AE0-36CC-4AFF-A191-AA92CDD66772}" destId="{B2DA1C06-2D99-4FED-8794-CA13B68BE3A0}" srcOrd="6" destOrd="0" presId="urn:microsoft.com/office/officeart/2005/8/layout/hList9"/>
    <dgm:cxn modelId="{4FD41E03-CB8F-4030-AC87-5D8A5EDD91E8}" type="presParOf" srcId="{B2DA1C06-2D99-4FED-8794-CA13B68BE3A0}" destId="{386672AF-460B-4C5B-AA2B-9A6438A717D6}" srcOrd="0" destOrd="0" presId="urn:microsoft.com/office/officeart/2005/8/layout/hList9"/>
    <dgm:cxn modelId="{0BF8D2D7-46A7-402E-851C-CA491426E00B}" type="presParOf" srcId="{B2DA1C06-2D99-4FED-8794-CA13B68BE3A0}" destId="{4B0C27FF-04BB-4082-8EFD-75CD4688F296}" srcOrd="1" destOrd="0" presId="urn:microsoft.com/office/officeart/2005/8/layout/hList9"/>
    <dgm:cxn modelId="{AB7DC273-CE5B-4C7B-8CFE-7181B35C8CB0}" type="presParOf" srcId="{4B0C27FF-04BB-4082-8EFD-75CD4688F296}" destId="{D21B9D13-AC1E-4E17-AF13-33D674BE799A}" srcOrd="0" destOrd="0" presId="urn:microsoft.com/office/officeart/2005/8/layout/hList9"/>
    <dgm:cxn modelId="{26B40677-727A-43DB-901A-0FD4215B98F9}" type="presParOf" srcId="{4B0C27FF-04BB-4082-8EFD-75CD4688F296}" destId="{887ACC15-7094-4564-899C-962061D9261D}" srcOrd="1" destOrd="0" presId="urn:microsoft.com/office/officeart/2005/8/layout/hList9"/>
    <dgm:cxn modelId="{80D067B7-6DB3-4C23-A02B-EDBFA96477EF}" type="presParOf" srcId="{B2DA1C06-2D99-4FED-8794-CA13B68BE3A0}" destId="{10311B89-EC7C-4810-AEDC-BA93DED4CA01}" srcOrd="2" destOrd="0" presId="urn:microsoft.com/office/officeart/2005/8/layout/hList9"/>
    <dgm:cxn modelId="{0AE63300-60BF-490A-BE9F-0278B45B23F6}" type="presParOf" srcId="{10311B89-EC7C-4810-AEDC-BA93DED4CA01}" destId="{4D1435A2-7555-41B3-BDE5-020F7BE7060B}" srcOrd="0" destOrd="0" presId="urn:microsoft.com/office/officeart/2005/8/layout/hList9"/>
    <dgm:cxn modelId="{CE9697B5-AEDB-438A-83AF-7EFD7A4613F2}" type="presParOf" srcId="{10311B89-EC7C-4810-AEDC-BA93DED4CA01}" destId="{65AD26D6-EFA1-4474-8182-B1E9EC55E16E}" srcOrd="1" destOrd="0" presId="urn:microsoft.com/office/officeart/2005/8/layout/hList9"/>
    <dgm:cxn modelId="{E91A0632-B90E-4159-BE6D-A45EAE93FCB6}" type="presParOf" srcId="{B9C39AE0-36CC-4AFF-A191-AA92CDD66772}" destId="{CFDBEFCB-194A-4C56-B0BB-9461CA9035A5}" srcOrd="7" destOrd="0" presId="urn:microsoft.com/office/officeart/2005/8/layout/hList9"/>
    <dgm:cxn modelId="{D16B4586-9DB0-4146-9FD7-A20666D35022}" type="presParOf" srcId="{B9C39AE0-36CC-4AFF-A191-AA92CDD66772}" destId="{80F82A21-2B7D-493A-9545-7D3DC775C851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931B53-A18B-41F5-94BF-415CDFBB3146}">
      <dsp:nvSpPr>
        <dsp:cNvPr id="0" name=""/>
        <dsp:cNvSpPr/>
      </dsp:nvSpPr>
      <dsp:spPr>
        <a:xfrm rot="10800000">
          <a:off x="666114" y="361"/>
          <a:ext cx="5271347" cy="9416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32" tIns="106680" rIns="199136" bIns="106680" numCol="1" spcCol="1270" anchor="ctr" anchorCtr="0">
          <a:noAutofit/>
        </a:bodyPr>
        <a:lstStyle/>
        <a:p>
          <a:pPr lvl="0" indent="45720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обязательный раздел</a:t>
          </a:r>
          <a:endParaRPr lang="ru-RU" sz="2800" kern="1200" dirty="0"/>
        </a:p>
      </dsp:txBody>
      <dsp:txXfrm rot="10800000">
        <a:off x="666114" y="361"/>
        <a:ext cx="5271347" cy="941629"/>
      </dsp:txXfrm>
    </dsp:sp>
    <dsp:sp modelId="{A9739829-477E-4CCE-A3B9-25493823F91C}">
      <dsp:nvSpPr>
        <dsp:cNvPr id="0" name=""/>
        <dsp:cNvSpPr/>
      </dsp:nvSpPr>
      <dsp:spPr>
        <a:xfrm>
          <a:off x="596687" y="361"/>
          <a:ext cx="1064991" cy="94162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D1ADAE-6B57-45F1-A77C-6C6A823E13D1}">
      <dsp:nvSpPr>
        <dsp:cNvPr id="0" name=""/>
        <dsp:cNvSpPr/>
      </dsp:nvSpPr>
      <dsp:spPr>
        <a:xfrm rot="10800000">
          <a:off x="669159" y="1223073"/>
          <a:ext cx="5275606" cy="9416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32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подразделов</a:t>
          </a:r>
          <a:endParaRPr lang="ru-RU" sz="2800" kern="1200" dirty="0"/>
        </a:p>
      </dsp:txBody>
      <dsp:txXfrm rot="10800000">
        <a:off x="669159" y="1223073"/>
        <a:ext cx="5275606" cy="941629"/>
      </dsp:txXfrm>
    </dsp:sp>
    <dsp:sp modelId="{80788E4D-65B0-490E-8CF6-E96F824E8030}">
      <dsp:nvSpPr>
        <dsp:cNvPr id="0" name=""/>
        <dsp:cNvSpPr/>
      </dsp:nvSpPr>
      <dsp:spPr>
        <a:xfrm>
          <a:off x="589384" y="1223073"/>
          <a:ext cx="1089945" cy="94162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8FF869-AB71-45BA-AC96-25A1D8BC7AA5}">
      <dsp:nvSpPr>
        <dsp:cNvPr id="0" name=""/>
        <dsp:cNvSpPr/>
      </dsp:nvSpPr>
      <dsp:spPr>
        <a:xfrm rot="10800000">
          <a:off x="659584" y="2445786"/>
          <a:ext cx="5268914" cy="13003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23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акта регулируют:</a:t>
          </a:r>
        </a:p>
        <a:p>
          <a:pPr lvl="0" indent="50400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0" i="0" kern="1200" dirty="0" smtClean="0">
              <a:latin typeface="Arial" pitchFamily="34" charset="0"/>
              <a:cs typeface="Arial" pitchFamily="34" charset="0"/>
            </a:rPr>
            <a:t>- статья 29 Закона от 29.12.2012 № 273-ФЗ</a:t>
          </a:r>
          <a:endParaRPr lang="ru-RU" sz="1200" kern="1200" dirty="0" smtClean="0">
            <a:latin typeface="Arial" pitchFamily="34" charset="0"/>
            <a:cs typeface="Arial" pitchFamily="34" charset="0"/>
          </a:endParaRPr>
        </a:p>
        <a:p>
          <a:pPr lvl="0" indent="50400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- постановление Правительства от 10.07.2013 № 582;</a:t>
          </a:r>
        </a:p>
        <a:p>
          <a:pPr lvl="0" indent="50400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- приказ Рособрнадзора от 29.05.2014 № 785.</a:t>
          </a:r>
          <a:endParaRPr lang="ru-RU" sz="1200" kern="1200" dirty="0"/>
        </a:p>
      </dsp:txBody>
      <dsp:txXfrm rot="10800000">
        <a:off x="659584" y="2445786"/>
        <a:ext cx="5268914" cy="1300352"/>
      </dsp:txXfrm>
    </dsp:sp>
    <dsp:sp modelId="{9D02A449-A717-49DF-BB64-DADE6AEBE7BE}">
      <dsp:nvSpPr>
        <dsp:cNvPr id="0" name=""/>
        <dsp:cNvSpPr/>
      </dsp:nvSpPr>
      <dsp:spPr>
        <a:xfrm>
          <a:off x="605650" y="2625147"/>
          <a:ext cx="1031573" cy="94162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0FCB86-58E7-48AA-AC24-2A7D3C552D0D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itchFamily="34" charset="0"/>
              <a:cs typeface="Arial" pitchFamily="34" charset="0"/>
            </a:rPr>
            <a:t>Акты об информационной безопасности детей - Положение о сайте, Правила пользования интернет</a:t>
          </a:r>
          <a:endParaRPr lang="ru-RU" sz="1300" kern="1200" dirty="0">
            <a:latin typeface="Arial" pitchFamily="34" charset="0"/>
            <a:cs typeface="Arial" pitchFamily="34" charset="0"/>
          </a:endParaRPr>
        </a:p>
      </dsp:txBody>
      <dsp:txXfrm>
        <a:off x="916483" y="1984"/>
        <a:ext cx="2030015" cy="1218009"/>
      </dsp:txXfrm>
    </dsp:sp>
    <dsp:sp modelId="{750E2024-7BAC-48AC-BACF-D211B079AA4B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itchFamily="34" charset="0"/>
              <a:cs typeface="Arial" pitchFamily="34" charset="0"/>
            </a:rPr>
            <a:t>Приказ об ответственном за информационную безопасность в организации</a:t>
          </a:r>
          <a:endParaRPr lang="ru-RU" sz="1300" kern="1200" dirty="0">
            <a:latin typeface="Arial" pitchFamily="34" charset="0"/>
            <a:cs typeface="Arial" pitchFamily="34" charset="0"/>
          </a:endParaRPr>
        </a:p>
      </dsp:txBody>
      <dsp:txXfrm>
        <a:off x="3149500" y="1984"/>
        <a:ext cx="2030015" cy="1218009"/>
      </dsp:txXfrm>
    </dsp:sp>
    <dsp:sp modelId="{90277EB3-A304-4E17-BE3E-77359655423C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 smtClean="0">
              <a:latin typeface="Arial" pitchFamily="34" charset="0"/>
              <a:cs typeface="Arial" pitchFamily="34" charset="0"/>
            </a:rPr>
            <a:t>План профилактических и просветительских мероприятий по цифровой грамотности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>
            <a:latin typeface="Arial" pitchFamily="34" charset="0"/>
            <a:cs typeface="Arial" pitchFamily="34" charset="0"/>
          </a:endParaRPr>
        </a:p>
      </dsp:txBody>
      <dsp:txXfrm>
        <a:off x="916483" y="1422995"/>
        <a:ext cx="2030015" cy="1218009"/>
      </dsp:txXfrm>
    </dsp:sp>
    <dsp:sp modelId="{4BBE2060-03F6-47C7-AB2B-02044AA6BA7C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itchFamily="34" charset="0"/>
              <a:cs typeface="Arial" pitchFamily="34" charset="0"/>
            </a:rPr>
            <a:t>План мероприятий по контролю за соблюдением законодательства в сфере информационной безопасности </a:t>
          </a:r>
          <a:endParaRPr lang="ru-RU" sz="1300" kern="1200" dirty="0">
            <a:latin typeface="Arial" pitchFamily="34" charset="0"/>
            <a:cs typeface="Arial" pitchFamily="34" charset="0"/>
          </a:endParaRPr>
        </a:p>
      </dsp:txBody>
      <dsp:txXfrm>
        <a:off x="3149500" y="1422995"/>
        <a:ext cx="2030015" cy="1218009"/>
      </dsp:txXfrm>
    </dsp:sp>
    <dsp:sp modelId="{95971FB7-451A-4273-BCCA-93AAF5460F71}">
      <dsp:nvSpPr>
        <dsp:cNvPr id="0" name=""/>
        <dsp:cNvSpPr/>
      </dsp:nvSpPr>
      <dsp:spPr>
        <a:xfrm>
          <a:off x="916483" y="2844006"/>
          <a:ext cx="2030015" cy="1218009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itchFamily="34" charset="0"/>
              <a:cs typeface="Arial" pitchFamily="34" charset="0"/>
            </a:rPr>
            <a:t>Политика обработки персональных данных</a:t>
          </a:r>
          <a:endParaRPr lang="ru-RU" sz="1300" kern="1200" dirty="0">
            <a:latin typeface="Arial" pitchFamily="34" charset="0"/>
            <a:cs typeface="Arial" pitchFamily="34" charset="0"/>
          </a:endParaRPr>
        </a:p>
      </dsp:txBody>
      <dsp:txXfrm>
        <a:off x="916483" y="2844006"/>
        <a:ext cx="2030015" cy="1218009"/>
      </dsp:txXfrm>
    </dsp:sp>
    <dsp:sp modelId="{478E2F58-BFD0-40DB-9D21-7B316834283D}">
      <dsp:nvSpPr>
        <dsp:cNvPr id="0" name=""/>
        <dsp:cNvSpPr/>
      </dsp:nvSpPr>
      <dsp:spPr>
        <a:xfrm>
          <a:off x="3149500" y="2844006"/>
          <a:ext cx="2030015" cy="1218009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itchFamily="34" charset="0"/>
              <a:cs typeface="Arial" pitchFamily="34" charset="0"/>
            </a:rPr>
            <a:t>Положения об обработке персональных данных обучающихся и работников</a:t>
          </a:r>
          <a:endParaRPr lang="ru-RU" sz="1300" kern="1200" dirty="0">
            <a:latin typeface="Arial" pitchFamily="34" charset="0"/>
            <a:cs typeface="Arial" pitchFamily="34" charset="0"/>
          </a:endParaRPr>
        </a:p>
      </dsp:txBody>
      <dsp:txXfrm>
        <a:off x="3149500" y="2844006"/>
        <a:ext cx="2030015" cy="121800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2B38B9-0CD1-4C86-9E5F-8A6DBEB59DB0}">
      <dsp:nvSpPr>
        <dsp:cNvPr id="0" name=""/>
        <dsp:cNvSpPr/>
      </dsp:nvSpPr>
      <dsp:spPr>
        <a:xfrm rot="5400000">
          <a:off x="3709720" y="-1828138"/>
          <a:ext cx="2148477" cy="5808029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1" indent="0" algn="l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050" kern="1200" dirty="0" smtClean="0">
              <a:latin typeface="Arial" pitchFamily="34" charset="0"/>
              <a:cs typeface="Arial" pitchFamily="34" charset="0"/>
            </a:rPr>
            <a:t>ФЗ  от 29.12.2010 № 436-ФЗ «О защите детей от информации, причиняющей вред их здоровью и развитию»</a:t>
          </a:r>
          <a:endParaRPr lang="ru-RU" sz="1050" kern="1200" dirty="0">
            <a:latin typeface="Arial" pitchFamily="34" charset="0"/>
            <a:cs typeface="Arial" pitchFamily="34" charset="0"/>
          </a:endParaRPr>
        </a:p>
        <a:p>
          <a:pPr marL="0" lvl="1" indent="0" algn="l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050" kern="1200" dirty="0" smtClean="0">
              <a:latin typeface="Arial" pitchFamily="34" charset="0"/>
              <a:cs typeface="Arial" pitchFamily="34" charset="0"/>
            </a:rPr>
            <a:t>ФЗ от 27.07.2006 № 152-ФЗ «О персональных данных»</a:t>
          </a:r>
          <a:endParaRPr lang="ru-RU" sz="1050" kern="1200" dirty="0">
            <a:latin typeface="Arial" pitchFamily="34" charset="0"/>
            <a:cs typeface="Arial" pitchFamily="34" charset="0"/>
          </a:endParaRPr>
        </a:p>
        <a:p>
          <a:pPr marL="0" lvl="1" indent="0" algn="l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050" kern="1200" dirty="0" smtClean="0">
              <a:latin typeface="Arial" pitchFamily="34" charset="0"/>
              <a:cs typeface="Arial" pitchFamily="34" charset="0"/>
            </a:rPr>
            <a:t>ФЗ от 24.07.1998 № 124-ФЗ «Об основных гарантиях прав ребенка в Российской Федерации»</a:t>
          </a:r>
          <a:endParaRPr lang="ru-RU" sz="1050" kern="1200" dirty="0">
            <a:latin typeface="Arial" pitchFamily="34" charset="0"/>
            <a:cs typeface="Arial" pitchFamily="34" charset="0"/>
          </a:endParaRPr>
        </a:p>
        <a:p>
          <a:pPr marL="0" lvl="1" indent="0" algn="l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050" kern="1200" dirty="0" smtClean="0">
              <a:latin typeface="Arial" pitchFamily="34" charset="0"/>
              <a:cs typeface="Arial" pitchFamily="34" charset="0"/>
            </a:rPr>
            <a:t>Распоряжение Правительства РФ от 02.12.2015 № 2471-р «Об утверждении Концепции информационной безопасности детей»</a:t>
          </a:r>
          <a:endParaRPr lang="ru-RU" sz="1050" kern="1200" dirty="0">
            <a:latin typeface="Arial" pitchFamily="34" charset="0"/>
            <a:cs typeface="Arial" pitchFamily="34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050" kern="1200" dirty="0" smtClean="0">
              <a:latin typeface="Arial" pitchFamily="34" charset="0"/>
              <a:cs typeface="Arial" pitchFamily="34" charset="0"/>
            </a:rPr>
            <a:t>Приказ Минкомсвязи России от 27.02.2018 № 88</a:t>
          </a:r>
        </a:p>
        <a:p>
          <a:pPr marL="0" lvl="1" indent="0" algn="l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050" kern="1200" dirty="0" smtClean="0">
              <a:latin typeface="Arial" pitchFamily="34" charset="0"/>
              <a:cs typeface="Arial" pitchFamily="34" charset="0"/>
            </a:rPr>
            <a:t>«Об утверждении плана мероприятий по реализации Концепции информационной безопасности детей на 2018 - 2020 годы»</a:t>
          </a:r>
          <a:endParaRPr lang="ru-RU" sz="1050" kern="1200" dirty="0">
            <a:latin typeface="Arial" pitchFamily="34" charset="0"/>
            <a:cs typeface="Arial" pitchFamily="34" charset="0"/>
          </a:endParaRPr>
        </a:p>
      </dsp:txBody>
      <dsp:txXfrm rot="5400000">
        <a:off x="3709720" y="-1828138"/>
        <a:ext cx="2148477" cy="5808029"/>
      </dsp:txXfrm>
    </dsp:sp>
    <dsp:sp modelId="{A07A9294-521B-4771-86F4-357CE0209E62}">
      <dsp:nvSpPr>
        <dsp:cNvPr id="0" name=""/>
        <dsp:cNvSpPr/>
      </dsp:nvSpPr>
      <dsp:spPr>
        <a:xfrm>
          <a:off x="457" y="65767"/>
          <a:ext cx="1879487" cy="2020217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Федеральные</a:t>
          </a:r>
          <a:endParaRPr lang="ru-RU" sz="1700" kern="1200" dirty="0"/>
        </a:p>
      </dsp:txBody>
      <dsp:txXfrm>
        <a:off x="457" y="65767"/>
        <a:ext cx="1879487" cy="2020217"/>
      </dsp:txXfrm>
    </dsp:sp>
    <dsp:sp modelId="{462823CC-282E-4CC1-A73D-6A8B5E94AAA4}">
      <dsp:nvSpPr>
        <dsp:cNvPr id="0" name=""/>
        <dsp:cNvSpPr/>
      </dsp:nvSpPr>
      <dsp:spPr>
        <a:xfrm rot="5400000">
          <a:off x="4377031" y="-90780"/>
          <a:ext cx="800588" cy="5836833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законы или подзаконные акты, которые регулируют вопросы информационной безопасности несовершеннолетних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 rot="5400000">
        <a:off x="4377031" y="-90780"/>
        <a:ext cx="800588" cy="5836833"/>
      </dsp:txXfrm>
    </dsp:sp>
    <dsp:sp modelId="{62141CA1-9273-4EE1-92F7-1DEBD8D36AF4}">
      <dsp:nvSpPr>
        <dsp:cNvPr id="0" name=""/>
        <dsp:cNvSpPr/>
      </dsp:nvSpPr>
      <dsp:spPr>
        <a:xfrm>
          <a:off x="457" y="2251126"/>
          <a:ext cx="1858451" cy="1153019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Региональные </a:t>
          </a:r>
          <a:endParaRPr lang="ru-RU" sz="1700" kern="1200" dirty="0"/>
        </a:p>
      </dsp:txBody>
      <dsp:txXfrm>
        <a:off x="457" y="2251126"/>
        <a:ext cx="1858451" cy="1153019"/>
      </dsp:txXfrm>
    </dsp:sp>
    <dsp:sp modelId="{AD734658-91A6-4213-B8F0-5D590A448BF7}">
      <dsp:nvSpPr>
        <dsp:cNvPr id="0" name=""/>
        <dsp:cNvSpPr/>
      </dsp:nvSpPr>
      <dsp:spPr>
        <a:xfrm rot="5400000">
          <a:off x="4404474" y="1108080"/>
          <a:ext cx="747626" cy="5833957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нормативные правовые акты или рекомендации по информационной безопасности несовершеннолетних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 rot="5400000">
        <a:off x="4404474" y="1108080"/>
        <a:ext cx="747626" cy="5833957"/>
      </dsp:txXfrm>
    </dsp:sp>
    <dsp:sp modelId="{85905FA4-C96F-4880-98CC-B22850925C3C}">
      <dsp:nvSpPr>
        <dsp:cNvPr id="0" name=""/>
        <dsp:cNvSpPr/>
      </dsp:nvSpPr>
      <dsp:spPr>
        <a:xfrm>
          <a:off x="9995" y="3506793"/>
          <a:ext cx="1860851" cy="1039806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Муниципальные</a:t>
          </a:r>
          <a:endParaRPr lang="ru-RU" sz="1700" kern="1200" dirty="0"/>
        </a:p>
      </dsp:txBody>
      <dsp:txXfrm>
        <a:off x="9995" y="3506793"/>
        <a:ext cx="1860851" cy="103980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5A5E50-6AB3-4D50-8250-2D4F24B78FF8}">
      <dsp:nvSpPr>
        <dsp:cNvPr id="0" name=""/>
        <dsp:cNvSpPr/>
      </dsp:nvSpPr>
      <dsp:spPr>
        <a:xfrm>
          <a:off x="1291011" y="896461"/>
          <a:ext cx="2234898" cy="149067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Письма Минобрнауки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1648595" y="896461"/>
        <a:ext cx="1877314" cy="1490677"/>
      </dsp:txXfrm>
    </dsp:sp>
    <dsp:sp modelId="{003972C3-261B-4B77-AF71-3876BCC304AF}">
      <dsp:nvSpPr>
        <dsp:cNvPr id="0" name=""/>
        <dsp:cNvSpPr/>
      </dsp:nvSpPr>
      <dsp:spPr>
        <a:xfrm>
          <a:off x="1291011" y="2387139"/>
          <a:ext cx="2234898" cy="1490677"/>
        </a:xfrm>
        <a:prstGeom prst="rect">
          <a:avLst/>
        </a:prstGeom>
        <a:solidFill>
          <a:schemeClr val="accent4">
            <a:tint val="40000"/>
            <a:alpha val="90000"/>
            <a:hueOff val="-1315235"/>
            <a:satOff val="7386"/>
            <a:lumOff val="46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315235"/>
              <a:satOff val="7386"/>
              <a:lumOff val="4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Собственные разработки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1648595" y="2387139"/>
        <a:ext cx="1877314" cy="1490677"/>
      </dsp:txXfrm>
    </dsp:sp>
    <dsp:sp modelId="{90E59C62-68AC-41E6-A9C1-3FB24E74D2FE}">
      <dsp:nvSpPr>
        <dsp:cNvPr id="0" name=""/>
        <dsp:cNvSpPr/>
      </dsp:nvSpPr>
      <dsp:spPr>
        <a:xfrm>
          <a:off x="0" y="0"/>
          <a:ext cx="1864903" cy="151745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Методички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1864903" cy="1517451"/>
      </dsp:txXfrm>
    </dsp:sp>
    <dsp:sp modelId="{D21B9D13-AC1E-4E17-AF13-33D674BE799A}">
      <dsp:nvSpPr>
        <dsp:cNvPr id="0" name=""/>
        <dsp:cNvSpPr/>
      </dsp:nvSpPr>
      <dsp:spPr>
        <a:xfrm>
          <a:off x="5180688" y="905510"/>
          <a:ext cx="2234898" cy="1490677"/>
        </a:xfrm>
        <a:prstGeom prst="rect">
          <a:avLst/>
        </a:prstGeom>
        <a:solidFill>
          <a:schemeClr val="accent4">
            <a:tint val="40000"/>
            <a:alpha val="90000"/>
            <a:hueOff val="-2630471"/>
            <a:satOff val="14771"/>
            <a:lumOff val="93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630471"/>
              <a:satOff val="14771"/>
              <a:lumOff val="9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Конференции, семинары, круглые столы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5538272" y="905510"/>
        <a:ext cx="1877314" cy="1490677"/>
      </dsp:txXfrm>
    </dsp:sp>
    <dsp:sp modelId="{4D1435A2-7555-41B3-BDE5-020F7BE7060B}">
      <dsp:nvSpPr>
        <dsp:cNvPr id="0" name=""/>
        <dsp:cNvSpPr/>
      </dsp:nvSpPr>
      <dsp:spPr>
        <a:xfrm>
          <a:off x="5180688" y="2396187"/>
          <a:ext cx="2234898" cy="1490677"/>
        </a:xfrm>
        <a:prstGeom prst="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Курсы повышения квалификации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5538272" y="2396187"/>
        <a:ext cx="1877314" cy="1490677"/>
      </dsp:txXfrm>
    </dsp:sp>
    <dsp:sp modelId="{80F82A21-2B7D-493A-9545-7D3DC775C851}">
      <dsp:nvSpPr>
        <dsp:cNvPr id="0" name=""/>
        <dsp:cNvSpPr/>
      </dsp:nvSpPr>
      <dsp:spPr>
        <a:xfrm>
          <a:off x="3679441" y="0"/>
          <a:ext cx="2094114" cy="1462755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Мероприятия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3679441" y="0"/>
        <a:ext cx="2094114" cy="1462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ACD52-BB8D-4FF4-B510-669BA39B1947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24396-E189-400A-90F7-EF5EA7BC2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24396-E189-400A-90F7-EF5EA7BC211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6376E-F673-4DD5-BF4F-976C07442D06}" type="datetime1">
              <a:rPr lang="ru-RU"/>
              <a:pPr>
                <a:defRPr/>
              </a:pPr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B3868-9855-4FB7-9B6C-EC29DEF42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77207-5D36-41DE-8D2F-8949944CD3DC}" type="datetime1">
              <a:rPr lang="ru-RU"/>
              <a:pPr>
                <a:defRPr/>
              </a:pPr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4BDD-057C-4A78-BC52-9EC830E51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CEF67-96FC-42F0-BEAC-0F522E842E45}" type="datetime1">
              <a:rPr lang="ru-RU"/>
              <a:pPr>
                <a:defRPr/>
              </a:pPr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A98C5-AE5A-4A80-BB83-A39DBF8F4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DC16A-5EE0-4E13-B4E6-7AB12E57E983}" type="datetime1">
              <a:rPr lang="ru-RU"/>
              <a:pPr>
                <a:defRPr/>
              </a:pPr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9E11C-54E7-4EBE-BBCA-C57132B0D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DFCAD-8628-4D6C-9E22-6C89111B4E30}" type="datetime1">
              <a:rPr lang="ru-RU"/>
              <a:pPr>
                <a:defRPr/>
              </a:pPr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1B6DE-560C-41B5-A3B5-C8BB45D1A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68C89-F4D3-4CD2-9823-AC4B42F72397}" type="datetime1">
              <a:rPr lang="ru-RU"/>
              <a:pPr>
                <a:defRPr/>
              </a:pPr>
              <a:t>08.06.2018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B7C36-0F79-4683-852B-CDAD12760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5DA8E-0B3D-4769-9D07-6AADB583C5F3}" type="datetime1">
              <a:rPr lang="ru-RU"/>
              <a:pPr>
                <a:defRPr/>
              </a:pPr>
              <a:t>08.06.2018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45F27-88A0-474E-8316-ED311ECD3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5535-F326-4C9F-AF28-3186B5572D11}" type="datetime1">
              <a:rPr lang="ru-RU"/>
              <a:pPr>
                <a:defRPr/>
              </a:pPr>
              <a:t>08.06.2018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88423-489B-4BC7-8AA7-4EA5B3D37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66297-FFC0-42B5-A08D-2082D27E89C3}" type="datetime1">
              <a:rPr lang="ru-RU"/>
              <a:pPr>
                <a:defRPr/>
              </a:pPr>
              <a:t>08.06.2018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74C85-C9AA-4533-8DCE-C34F2AC8F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7C85A-D436-4CA0-B934-491575EA422F}" type="datetime1">
              <a:rPr lang="ru-RU"/>
              <a:pPr>
                <a:defRPr/>
              </a:pPr>
              <a:t>08.06.2018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E7AB8-51C1-45DF-A1C3-B258D3C86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020AC-1CDD-48E8-B8AE-6C56084CA1E7}" type="datetime1">
              <a:rPr lang="ru-RU"/>
              <a:pPr>
                <a:defRPr/>
              </a:pPr>
              <a:t>08.06.2018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12033-944D-4650-9EC3-FA951E4BF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D23F8574-A6D7-497C-B67C-7A6C92319A5F}" type="datetime1">
              <a:rPr lang="ru-RU"/>
              <a:pPr>
                <a:defRPr/>
              </a:pPr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0C7B696F-C31E-4BE9-A537-95AC842BC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 descr="e-Obr_CMYK_BlackText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5425" y="258763"/>
            <a:ext cx="18796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3.jpe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530225" y="3911600"/>
            <a:ext cx="785018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Rectangle 2"/>
          <p:cNvSpPr txBox="1">
            <a:spLocks noChangeArrowheads="1"/>
          </p:cNvSpPr>
          <p:nvPr/>
        </p:nvSpPr>
        <p:spPr bwMode="auto">
          <a:xfrm>
            <a:off x="539750" y="981074"/>
            <a:ext cx="8085138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115000"/>
              </a:lnSpc>
            </a:pPr>
            <a:r>
              <a:rPr lang="ru-RU" sz="3200" b="1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«Информационная безопасность. Какие документы разместить на сайте»</a:t>
            </a:r>
            <a:endParaRPr lang="ru-RU" sz="3600" dirty="0">
              <a:solidFill>
                <a:srgbClr val="00000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2" name="TextBox 9"/>
          <p:cNvSpPr txBox="1">
            <a:spLocks noChangeArrowheads="1"/>
          </p:cNvSpPr>
          <p:nvPr/>
        </p:nvSpPr>
        <p:spPr bwMode="auto">
          <a:xfrm>
            <a:off x="520700" y="4437063"/>
            <a:ext cx="8074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 b="1" dirty="0" smtClean="0">
                <a:solidFill>
                  <a:srgbClr val="000000"/>
                </a:solidFill>
                <a:latin typeface="Cambria" pitchFamily="18" charset="0"/>
              </a:rPr>
              <a:t>Ярцева Виктория Евгеньевна,</a:t>
            </a:r>
            <a:endParaRPr lang="ru-RU" sz="2000" b="1" dirty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/>
            <a:r>
              <a:rPr lang="ru-RU" sz="2000" dirty="0"/>
              <a:t>юрист-редактор справочной системы «Образование»</a:t>
            </a:r>
            <a:endParaRPr lang="ru-RU" sz="2000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5805488"/>
            <a:ext cx="5273675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0274" y="274638"/>
            <a:ext cx="6486525" cy="1143000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Подраздел: Обучающимся</a:t>
            </a:r>
          </a:p>
        </p:txBody>
      </p:sp>
      <p:pic>
        <p:nvPicPr>
          <p:cNvPr id="5" name="Рисунок 4" descr="Памятки сай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4025" y="1169829"/>
            <a:ext cx="2543175" cy="2749707"/>
          </a:xfrm>
          <a:prstGeom prst="rect">
            <a:avLst/>
          </a:prstGeom>
        </p:spPr>
      </p:pic>
      <p:pic>
        <p:nvPicPr>
          <p:cNvPr id="11" name="Рисунок 10" descr="Соцсет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1525" y="1619250"/>
            <a:ext cx="2772649" cy="2886075"/>
          </a:xfrm>
          <a:prstGeom prst="rect">
            <a:avLst/>
          </a:prstGeom>
        </p:spPr>
      </p:pic>
      <p:pic>
        <p:nvPicPr>
          <p:cNvPr id="12" name="Рисунок 11" descr="Буллинг.JPG"/>
          <p:cNvPicPr>
            <a:picLocks noChangeAspect="1"/>
          </p:cNvPicPr>
          <p:nvPr/>
        </p:nvPicPr>
        <p:blipFill>
          <a:blip r:embed="rId4" cstate="print"/>
          <a:srcRect b="20737"/>
          <a:stretch>
            <a:fillRect/>
          </a:stretch>
        </p:blipFill>
        <p:spPr>
          <a:xfrm>
            <a:off x="5563774" y="2266950"/>
            <a:ext cx="2860899" cy="2457450"/>
          </a:xfrm>
          <a:prstGeom prst="rect">
            <a:avLst/>
          </a:prstGeom>
        </p:spPr>
      </p:pic>
      <p:pic>
        <p:nvPicPr>
          <p:cNvPr id="13" name="Рисунок 12" descr="Честь.JPG"/>
          <p:cNvPicPr>
            <a:picLocks noChangeAspect="1"/>
          </p:cNvPicPr>
          <p:nvPr/>
        </p:nvPicPr>
        <p:blipFill>
          <a:blip r:embed="rId5" cstate="print"/>
          <a:srcRect b="54453"/>
          <a:stretch>
            <a:fillRect/>
          </a:stretch>
        </p:blipFill>
        <p:spPr>
          <a:xfrm>
            <a:off x="6291263" y="3358145"/>
            <a:ext cx="2852738" cy="1623430"/>
          </a:xfrm>
          <a:prstGeom prst="rect">
            <a:avLst/>
          </a:prstGeom>
        </p:spPr>
      </p:pic>
      <p:sp>
        <p:nvSpPr>
          <p:cNvPr id="14" name="Стрелка вправо с вырезом 13"/>
          <p:cNvSpPr/>
          <p:nvPr/>
        </p:nvSpPr>
        <p:spPr>
          <a:xfrm>
            <a:off x="190500" y="2286000"/>
            <a:ext cx="1914525" cy="121920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Памятки</a:t>
            </a:r>
            <a:endParaRPr lang="ru-RU" dirty="0"/>
          </a:p>
        </p:txBody>
      </p:sp>
      <p:sp>
        <p:nvSpPr>
          <p:cNvPr id="15" name="Стрелка вправо с вырезом 14"/>
          <p:cNvSpPr/>
          <p:nvPr/>
        </p:nvSpPr>
        <p:spPr>
          <a:xfrm>
            <a:off x="228600" y="5133975"/>
            <a:ext cx="2152649" cy="1219200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Мероприятия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09850" y="5153025"/>
            <a:ext cx="6200775" cy="11525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Детские конкурсы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 проекты, которые посвящены цифровому обучению. Например,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информация о квесте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 цифровой грамотности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«Сетевичок»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амятка родителя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8501" y="1691277"/>
            <a:ext cx="3343276" cy="47998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500" y="352424"/>
            <a:ext cx="5991225" cy="1181101"/>
          </a:xfrm>
        </p:spPr>
        <p:txBody>
          <a:bodyPr anchor="t"/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Подраздел: Родителям 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обучающихся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-133349" y="1371603"/>
            <a:ext cx="3333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Памятки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7-8 ле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" y="2895600"/>
            <a:ext cx="3197599" cy="3219450"/>
          </a:xfrm>
          <a:prstGeom prst="rect">
            <a:avLst/>
          </a:prstGeom>
        </p:spPr>
      </p:pic>
      <p:pic>
        <p:nvPicPr>
          <p:cNvPr id="6" name="Рисунок 5" descr="9-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2188" y="3833812"/>
            <a:ext cx="3182222" cy="2862263"/>
          </a:xfrm>
          <a:prstGeom prst="rect">
            <a:avLst/>
          </a:prstGeom>
        </p:spPr>
      </p:pic>
      <p:pic>
        <p:nvPicPr>
          <p:cNvPr id="7" name="Рисунок 6" descr="13-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88" y="3038475"/>
            <a:ext cx="3243262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7424" y="274638"/>
            <a:ext cx="6429375" cy="1143000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Подраздел: Детские безопасные сайты</a:t>
            </a:r>
          </a:p>
        </p:txBody>
      </p:sp>
      <p:pic>
        <p:nvPicPr>
          <p:cNvPr id="3" name="Рисунок 2" descr="Вебланд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1387897"/>
            <a:ext cx="4267200" cy="27406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7274" y="1866899"/>
            <a:ext cx="385762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smtClean="0">
                <a:latin typeface="Constantia" pitchFamily="18" charset="0"/>
                <a:cs typeface="Arial" pitchFamily="34" charset="0"/>
              </a:rPr>
              <a:t>разработаны для детей;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smtClean="0">
                <a:latin typeface="Constantia" pitchFamily="18" charset="0"/>
                <a:cs typeface="Arial" pitchFamily="34" charset="0"/>
              </a:rPr>
              <a:t> имеют безопасный и развивающий контент;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smtClean="0">
                <a:latin typeface="Constantia" pitchFamily="18" charset="0"/>
                <a:cs typeface="Arial" pitchFamily="34" charset="0"/>
              </a:rPr>
              <a:t>нет рекламы</a:t>
            </a:r>
            <a:endParaRPr lang="ru-RU" sz="2400" dirty="0"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143375" y="3609975"/>
            <a:ext cx="5124450" cy="2943225"/>
          </a:xfrm>
          <a:prstGeom prst="ellipse">
            <a:avLst/>
          </a:prstGeom>
          <a:solidFill>
            <a:schemeClr val="bg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УхтаЗо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6288" y="4333751"/>
            <a:ext cx="4395788" cy="15172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0275" y="3952875"/>
            <a:ext cx="123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ПРИМЕР: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275" y="4448175"/>
            <a:ext cx="5140574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400" dirty="0" smtClean="0">
                <a:latin typeface="Constantia" pitchFamily="18" charset="0"/>
              </a:rPr>
              <a:t>Как разместить на сайте: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Constantia" pitchFamily="18" charset="0"/>
              </a:rPr>
              <a:t>укажите перечень сайтов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Constantia" pitchFamily="18" charset="0"/>
              </a:rPr>
              <a:t>добавьте красочные баннеры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Constantia" pitchFamily="18" charset="0"/>
              </a:rPr>
              <a:t>сгруппируйте сайты по тематикам</a:t>
            </a:r>
            <a:endParaRPr lang="ru-RU" sz="2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Название 1"/>
          <p:cNvSpPr>
            <a:spLocks noGrp="1"/>
          </p:cNvSpPr>
          <p:nvPr>
            <p:ph type="title"/>
          </p:nvPr>
        </p:nvSpPr>
        <p:spPr>
          <a:xfrm>
            <a:off x="530225" y="2905125"/>
            <a:ext cx="8102600" cy="16764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tx2"/>
                </a:solidFill>
                <a:latin typeface="Arial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7426" y="371476"/>
            <a:ext cx="6429374" cy="1046162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Методические рекомендации - письмо Минобрнауки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от 14.05.2018 № 08-1184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" name="Содержимое 3" descr="Снимок Письмо Миноб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0389"/>
          <a:stretch>
            <a:fillRect/>
          </a:stretch>
        </p:blipFill>
        <p:spPr>
          <a:xfrm>
            <a:off x="177540" y="2038349"/>
            <a:ext cx="3178785" cy="3095625"/>
          </a:xfrm>
        </p:spPr>
      </p:pic>
      <p:sp>
        <p:nvSpPr>
          <p:cNvPr id="5" name="TextBox 4"/>
          <p:cNvSpPr txBox="1"/>
          <p:nvPr/>
        </p:nvSpPr>
        <p:spPr>
          <a:xfrm>
            <a:off x="3467101" y="2105025"/>
            <a:ext cx="53721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Помогут: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just">
              <a:spcBef>
                <a:spcPts val="600"/>
              </a:spcBef>
              <a:buAutoNum type="arabicParenR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актуализировать </a:t>
            </a:r>
            <a:r>
              <a:rPr lang="ru-RU" dirty="0">
                <a:latin typeface="Arial" pitchFamily="34" charset="0"/>
                <a:cs typeface="Arial" pitchFamily="34" charset="0"/>
              </a:rPr>
              <a:t>уже используемые и размещенные информационные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материалы,</a:t>
            </a:r>
          </a:p>
          <a:p>
            <a:pPr marL="342900" indent="-342900" algn="just">
              <a:spcBef>
                <a:spcPts val="600"/>
              </a:spcBef>
              <a:buAutoNum type="arabicParenR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подготовить материалы, если их еще нет</a:t>
            </a:r>
          </a:p>
          <a:p>
            <a:pPr marL="342900" indent="-342900" algn="just">
              <a:spcBef>
                <a:spcPts val="600"/>
              </a:spcBef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Где разместить информацию: 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- на информационных стендах;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официальных интернет-ресурсах;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в средствах </a:t>
            </a:r>
            <a:r>
              <a:rPr lang="ru-RU" dirty="0">
                <a:latin typeface="Arial" pitchFamily="34" charset="0"/>
                <a:cs typeface="Arial" pitchFamily="34" charset="0"/>
              </a:rPr>
              <a:t>массовой информации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школьной газете, педагогических изданиях.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0524" y="1419136"/>
            <a:ext cx="8124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Задача: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информировать учащихся, их родителей и педагогических работников об основных аспектах информационной безопасности</a:t>
            </a:r>
          </a:p>
        </p:txBody>
      </p:sp>
      <p:pic>
        <p:nvPicPr>
          <p:cNvPr id="7" name="Рисунок 6" descr="4 (1).jpg"/>
          <p:cNvPicPr>
            <a:picLocks noChangeAspect="1"/>
          </p:cNvPicPr>
          <p:nvPr/>
        </p:nvPicPr>
        <p:blipFill>
          <a:blip r:embed="rId3" cstate="print"/>
          <a:srcRect t="6525"/>
          <a:stretch>
            <a:fillRect/>
          </a:stretch>
        </p:blipFill>
        <p:spPr>
          <a:xfrm>
            <a:off x="125349" y="4914900"/>
            <a:ext cx="3121152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5" descr="save image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7" name="Заголовок 3"/>
          <p:cNvSpPr>
            <a:spLocks noGrp="1"/>
          </p:cNvSpPr>
          <p:nvPr>
            <p:ph type="title"/>
          </p:nvPr>
        </p:nvSpPr>
        <p:spPr>
          <a:xfrm>
            <a:off x="419100" y="979488"/>
            <a:ext cx="8229600" cy="534987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Действия образовательной организации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6275" y="2152650"/>
            <a:ext cx="3400425" cy="34194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Bef>
                <a:spcPts val="600"/>
              </a:spcBef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Административные меры: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- принять локальные акты об информационной безопасности детей;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- назначить ответственного по вопросам защиты детей от вредной информации;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- проводить внутренний контроль за соблюдением законодательства о защите детей от информации, причиняющей вред их здоровью и развитию.</a:t>
            </a:r>
          </a:p>
          <a:p>
            <a:pPr>
              <a:spcBef>
                <a:spcPts val="600"/>
              </a:spcBef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62525" y="2171700"/>
            <a:ext cx="3438525" cy="34194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Организационные меры: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- проверить издания библиотечного фонда, чтобы на них стояли знаки возрастных ограничений;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- проконтролировать, чтобы все зрелищные мероприятия, кино- и видеопросмотры имели знаки возрастного ограничения;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- повышать квалификацию работников, которые отвечают за доступ к вредной информации. </a:t>
            </a:r>
          </a:p>
          <a:p>
            <a:pPr algn="just">
              <a:spcBef>
                <a:spcPts val="600"/>
              </a:spcBef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343275" y="1485900"/>
            <a:ext cx="400050" cy="533400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5238750" y="1476375"/>
            <a:ext cx="400050" cy="533400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425" y="5857875"/>
            <a:ext cx="84582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1) ФЗ от 29.12.2010 № 436-ФЗ «О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защите детей от информации, причиняющей вред их здоровью и развитию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2) Приказ Минкомсвязи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России от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16.06.2014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№ 161</a:t>
            </a:r>
          </a:p>
        </p:txBody>
      </p:sp>
      <p:sp>
        <p:nvSpPr>
          <p:cNvPr id="12" name="Фигура, имеющая форму буквы L 11"/>
          <p:cNvSpPr/>
          <p:nvPr/>
        </p:nvSpPr>
        <p:spPr>
          <a:xfrm rot="18829348">
            <a:off x="660470" y="2567711"/>
            <a:ext cx="334033" cy="323872"/>
          </a:xfrm>
          <a:prstGeom prst="corner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Фигура, имеющая форму буквы L 15"/>
          <p:cNvSpPr/>
          <p:nvPr/>
        </p:nvSpPr>
        <p:spPr>
          <a:xfrm rot="18829348">
            <a:off x="660471" y="3291612"/>
            <a:ext cx="334033" cy="323872"/>
          </a:xfrm>
          <a:prstGeom prst="corner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Фигура, имеющая форму буквы L 16"/>
          <p:cNvSpPr/>
          <p:nvPr/>
        </p:nvSpPr>
        <p:spPr>
          <a:xfrm rot="18829348">
            <a:off x="622370" y="4005986"/>
            <a:ext cx="334033" cy="323872"/>
          </a:xfrm>
          <a:prstGeom prst="corner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Фигура, имеющая форму буквы L 17"/>
          <p:cNvSpPr/>
          <p:nvPr/>
        </p:nvSpPr>
        <p:spPr>
          <a:xfrm rot="18829348">
            <a:off x="4984820" y="4434610"/>
            <a:ext cx="334033" cy="323872"/>
          </a:xfrm>
          <a:prstGeom prst="corner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Фигура, имеющая форму буквы L 18"/>
          <p:cNvSpPr/>
          <p:nvPr/>
        </p:nvSpPr>
        <p:spPr>
          <a:xfrm rot="18829348">
            <a:off x="4975294" y="3529736"/>
            <a:ext cx="334033" cy="323872"/>
          </a:xfrm>
          <a:prstGeom prst="corner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Фигура, имеющая форму буквы L 19"/>
          <p:cNvSpPr/>
          <p:nvPr/>
        </p:nvSpPr>
        <p:spPr>
          <a:xfrm rot="18829348">
            <a:off x="5022920" y="2529611"/>
            <a:ext cx="334033" cy="323872"/>
          </a:xfrm>
          <a:prstGeom prst="corner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799" cy="1143000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Технические и программные средства защиты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42875" y="1475540"/>
            <a:ext cx="5762625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Бывают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трех видов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которые ограничивают доступ 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 техническим средствам доступа к интернет – например, через авторизацию пользователей;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2) интернет с технических средств третьих лиц – в таком случае в интернет можно войти только с устройств образовательной организации;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Forma-avtorizatsi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0350" y="1452564"/>
            <a:ext cx="1880178" cy="1471611"/>
          </a:xfrm>
          <a:prstGeom prst="rect">
            <a:avLst/>
          </a:prstGeom>
        </p:spPr>
      </p:pic>
      <p:pic>
        <p:nvPicPr>
          <p:cNvPr id="5" name="Рисунок 4" descr="depositphotos_8953051-stock-photo-3d-operator-working-in-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1300" y="3062289"/>
            <a:ext cx="2162174" cy="1571180"/>
          </a:xfrm>
          <a:prstGeom prst="rect">
            <a:avLst/>
          </a:prstGeom>
        </p:spPr>
      </p:pic>
      <p:sp>
        <p:nvSpPr>
          <p:cNvPr id="18435" name="AutoShape 3" descr="ÐÐ°ÑÑÐ¸Ð½ÐºÐ¸ Ð¿Ð¾ Ð·Ð°Ð¿ÑÐ¾ÑÑ ÑÐ¸ÑÑÐµÐ¼Ñ ÐºÐ¾Ð½ÑÐµÐ½Ñ-ÑÐ¸Ð»ÑÑÑÐ°ÑÐ¸Ð¸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ÐÐ°ÑÑÐ¸Ð½ÐºÐ¸ Ð¿Ð¾ Ð·Ð°Ð¿ÑÐ¾ÑÑ ÑÐ¸ÑÑÐµÐ¼Ñ ÐºÐ¾Ð½ÑÐµÐ½Ñ-ÑÐ¸Ð»ÑÑÑÐ°ÑÐ¸Ð¸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4371886"/>
            <a:ext cx="327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3) запрещенной для распространения среди детей информации, размещенной на сайтах – например, системы контент-фильтрации.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skf.png"/>
          <p:cNvPicPr>
            <a:picLocks noChangeAspect="1"/>
          </p:cNvPicPr>
          <p:nvPr/>
        </p:nvPicPr>
        <p:blipFill>
          <a:blip r:embed="rId4" cstate="print"/>
          <a:srcRect l="2852" r="8222" b="5957"/>
          <a:stretch>
            <a:fillRect/>
          </a:stretch>
        </p:blipFill>
        <p:spPr>
          <a:xfrm>
            <a:off x="3667125" y="4607770"/>
            <a:ext cx="5048250" cy="1954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vjarceva\Desktop\Доп документы\Сайт СС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5754" y="1781174"/>
            <a:ext cx="3084421" cy="3495676"/>
          </a:xfrm>
          <a:prstGeom prst="rect">
            <a:avLst/>
          </a:prstGeom>
          <a:noFill/>
        </p:spPr>
      </p:pic>
      <p:pic>
        <p:nvPicPr>
          <p:cNvPr id="8" name="Рисунок 7" descr="search-engine-optimisation1-1.jpg"/>
          <p:cNvPicPr>
            <a:picLocks noChangeAspect="1"/>
          </p:cNvPicPr>
          <p:nvPr/>
        </p:nvPicPr>
        <p:blipFill>
          <a:blip r:embed="rId3" cstate="print">
            <a:lum bright="62000" contrast="-26000"/>
          </a:blip>
          <a:srcRect l="17542"/>
          <a:stretch>
            <a:fillRect/>
          </a:stretch>
        </p:blipFill>
        <p:spPr>
          <a:xfrm rot="20943757">
            <a:off x="-72890" y="1056383"/>
            <a:ext cx="4631461" cy="162340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24" y="274637"/>
            <a:ext cx="6562726" cy="1487487"/>
          </a:xfrm>
        </p:spPr>
        <p:txBody>
          <a:bodyPr/>
          <a:lstStyle/>
          <a:p>
            <a:r>
              <a:rPr lang="ru-RU" sz="3600" dirty="0" smtClean="0">
                <a:solidFill>
                  <a:srgbClr val="1006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Официальный сайт образовательной организации</a:t>
            </a:r>
            <a:endParaRPr lang="ru-RU" sz="3600" dirty="0">
              <a:solidFill>
                <a:srgbClr val="1006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2505075"/>
          <a:ext cx="6534150" cy="374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9150" y="257175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b="1" cap="all" dirty="0" smtClean="0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sz="4400" b="1" cap="all" dirty="0">
              <a:ln w="0"/>
              <a:solidFill>
                <a:srgbClr val="8000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0575" y="3829050"/>
            <a:ext cx="72705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11</a:t>
            </a:r>
            <a:endParaRPr lang="ru-RU" sz="4000" b="1" cap="all" dirty="0">
              <a:ln w="0"/>
              <a:solidFill>
                <a:srgbClr val="8000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5350" y="526732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4000" b="1" cap="all" dirty="0">
              <a:ln w="0"/>
              <a:solidFill>
                <a:srgbClr val="8000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0274" y="274638"/>
            <a:ext cx="6486525" cy="1335087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Новый раздел «Информационная безопасность»</a:t>
            </a:r>
            <a:endParaRPr lang="ru-RU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850" y="1781176"/>
            <a:ext cx="4962525" cy="7810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Локальные нормативные акты в сфере обеспечения информационной безопасности обучающихся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5325" y="2638425"/>
            <a:ext cx="4962525" cy="71437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Нормативное регулирование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05025" y="5057775"/>
            <a:ext cx="4962525" cy="71437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Родителям (законным представителям) обучающихся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09875" y="5857875"/>
            <a:ext cx="4962525" cy="71437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Детские безопасные сайты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00800" y="2066925"/>
            <a:ext cx="2095500" cy="140017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CC9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6 подразделов</a:t>
            </a:r>
            <a:endParaRPr lang="ru-RU" sz="2000" dirty="0">
              <a:solidFill>
                <a:srgbClr val="FFCC99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Соединительная линия уступом 21"/>
          <p:cNvCxnSpPr/>
          <p:nvPr/>
        </p:nvCxnSpPr>
        <p:spPr>
          <a:xfrm rot="10800000" flipV="1">
            <a:off x="7439026" y="3114674"/>
            <a:ext cx="1076325" cy="885825"/>
          </a:xfrm>
          <a:prstGeom prst="bentConnector3">
            <a:avLst>
              <a:gd name="adj1" fmla="val -26106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1066800" y="3448050"/>
            <a:ext cx="4962525" cy="71437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Педагогическим работникам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90675" y="4267200"/>
            <a:ext cx="4962525" cy="71437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Обучающимся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7650" y="5086350"/>
            <a:ext cx="1638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Письмо Минобрнауки от 14.05.2018 № 08-1184.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С Пошагов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66" y="2649298"/>
            <a:ext cx="2585434" cy="3113328"/>
          </a:xfrm>
          <a:prstGeom prst="rect">
            <a:avLst/>
          </a:prstGeom>
        </p:spPr>
      </p:pic>
      <p:pic>
        <p:nvPicPr>
          <p:cNvPr id="5" name="Рисунок 4" descr="ПД Д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" y="2686048"/>
            <a:ext cx="2447926" cy="28447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0" y="274638"/>
            <a:ext cx="6496050" cy="1143000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Подраздел: Локальные акты</a:t>
            </a:r>
            <a:endParaRPr lang="ru-RU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ПС Школа.JPG"/>
          <p:cNvPicPr>
            <a:picLocks noChangeAspect="1"/>
          </p:cNvPicPr>
          <p:nvPr/>
        </p:nvPicPr>
        <p:blipFill>
          <a:blip r:embed="rId4" cstate="print"/>
          <a:srcRect b="16809"/>
          <a:stretch>
            <a:fillRect/>
          </a:stretch>
        </p:blipFill>
        <p:spPr>
          <a:xfrm>
            <a:off x="304800" y="3933824"/>
            <a:ext cx="2899355" cy="2781301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/>
        </p:nvGraphicFramePr>
        <p:xfrm>
          <a:off x="1381125" y="19780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8625" y="1247775"/>
            <a:ext cx="810577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Локальные акты организации, которые регулируют вопросы информационной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безопасности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Круговая стрелка 7"/>
          <p:cNvSpPr/>
          <p:nvPr/>
        </p:nvSpPr>
        <p:spPr>
          <a:xfrm flipV="1">
            <a:off x="6057900" y="5772150"/>
            <a:ext cx="866775" cy="800100"/>
          </a:xfrm>
          <a:prstGeom prst="circularArrow">
            <a:avLst>
              <a:gd name="adj1" fmla="val 12500"/>
              <a:gd name="adj2" fmla="val 1376350"/>
              <a:gd name="adj3" fmla="val 20457681"/>
              <a:gd name="adj4" fmla="val 10800000"/>
              <a:gd name="adj5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руговая стрелка 8"/>
          <p:cNvSpPr/>
          <p:nvPr/>
        </p:nvSpPr>
        <p:spPr>
          <a:xfrm flipH="1" flipV="1">
            <a:off x="1876421" y="5791200"/>
            <a:ext cx="942977" cy="800100"/>
          </a:xfrm>
          <a:prstGeom prst="circularArrow">
            <a:avLst>
              <a:gd name="adj1" fmla="val 12500"/>
              <a:gd name="adj2" fmla="val 1342466"/>
              <a:gd name="adj3" fmla="val 20457681"/>
              <a:gd name="adj4" fmla="val 10800000"/>
              <a:gd name="adj5" fmla="val 1391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1224" y="274638"/>
            <a:ext cx="6505575" cy="1143000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Подраздел: Нормативное регулирование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7300" y="1428750"/>
            <a:ext cx="7118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Нормативные правовые акты или ссылки на них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85800" y="1949450"/>
          <a:ext cx="76962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799" cy="1143000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Подраздел: Педагогам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771525" y="1454150"/>
          <a:ext cx="753427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</TotalTime>
  <Words>563</Words>
  <Application>Microsoft Office PowerPoint</Application>
  <PresentationFormat>Экран (4:3)</PresentationFormat>
  <Paragraphs>93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Методические рекомендации - письмо Минобрнауки от 14.05.2018 № 08-1184</vt:lpstr>
      <vt:lpstr>Действия образовательной организации</vt:lpstr>
      <vt:lpstr>Технические и программные средства защиты</vt:lpstr>
      <vt:lpstr>Официальный сайт образовательной организации</vt:lpstr>
      <vt:lpstr>Новый раздел «Информационная безопасность»</vt:lpstr>
      <vt:lpstr>Подраздел: Локальные акты</vt:lpstr>
      <vt:lpstr>Подраздел: Нормативное регулирование</vt:lpstr>
      <vt:lpstr>Подраздел: Педагогам</vt:lpstr>
      <vt:lpstr>Подраздел: Обучающимся</vt:lpstr>
      <vt:lpstr>Подраздел: Родителям  обучающихся </vt:lpstr>
      <vt:lpstr>Подраздел: Детские безопасные сайты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Інна</dc:creator>
  <cp:lastModifiedBy>vkrasilnikova</cp:lastModifiedBy>
  <cp:revision>90</cp:revision>
  <dcterms:created xsi:type="dcterms:W3CDTF">2015-07-30T04:41:32Z</dcterms:created>
  <dcterms:modified xsi:type="dcterms:W3CDTF">2018-06-08T14:17:02Z</dcterms:modified>
</cp:coreProperties>
</file>