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76FB11-028A-4592-8251-534E492D02A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01CA4A-00FA-4B12-B1D1-311603B625EC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Система требований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42F015A-709B-431E-ACBA-C4766BA47A99}" type="parTrans" cxnId="{615C22B6-6D97-4658-BD17-BBB7F575C086}">
      <dgm:prSet/>
      <dgm:spPr/>
      <dgm:t>
        <a:bodyPr/>
        <a:lstStyle/>
        <a:p>
          <a:endParaRPr lang="ru-RU"/>
        </a:p>
      </dgm:t>
    </dgm:pt>
    <dgm:pt modelId="{CCAE3B42-F3BD-4EE5-801B-CC2CC191DD13}" type="sibTrans" cxnId="{615C22B6-6D97-4658-BD17-BBB7F575C086}">
      <dgm:prSet/>
      <dgm:spPr/>
      <dgm:t>
        <a:bodyPr/>
        <a:lstStyle/>
        <a:p>
          <a:endParaRPr lang="ru-RU"/>
        </a:p>
      </dgm:t>
    </dgm:pt>
    <dgm:pt modelId="{8F870EB5-642E-47F1-A563-7C3C2D7F99F8}">
      <dgm:prSet phldrT="[Текст]"/>
      <dgm:spPr/>
      <dgm:t>
        <a:bodyPr/>
        <a:lstStyle/>
        <a:p>
          <a:r>
            <a:rPr lang="ru-RU" dirty="0" smtClean="0"/>
            <a:t> кадровым</a:t>
          </a:r>
          <a:endParaRPr lang="ru-RU" dirty="0"/>
        </a:p>
      </dgm:t>
    </dgm:pt>
    <dgm:pt modelId="{FAE88D83-9345-4CA6-8AD3-DF05734535A4}" type="parTrans" cxnId="{A706C009-7B90-4E17-8F3A-35A14D09D21D}">
      <dgm:prSet/>
      <dgm:spPr/>
      <dgm:t>
        <a:bodyPr/>
        <a:lstStyle/>
        <a:p>
          <a:endParaRPr lang="ru-RU"/>
        </a:p>
      </dgm:t>
    </dgm:pt>
    <dgm:pt modelId="{6464D8CA-4F99-483D-A109-42230DA2B877}" type="sibTrans" cxnId="{A706C009-7B90-4E17-8F3A-35A14D09D21D}">
      <dgm:prSet/>
      <dgm:spPr/>
      <dgm:t>
        <a:bodyPr/>
        <a:lstStyle/>
        <a:p>
          <a:endParaRPr lang="ru-RU"/>
        </a:p>
      </dgm:t>
    </dgm:pt>
    <dgm:pt modelId="{FCAA0908-3C2A-4114-A08A-AABBEF2876D1}">
      <dgm:prSet phldrT="[Текст]"/>
      <dgm:spPr/>
      <dgm:t>
        <a:bodyPr/>
        <a:lstStyle/>
        <a:p>
          <a:r>
            <a:rPr lang="ru-RU" dirty="0" smtClean="0"/>
            <a:t>финансовым</a:t>
          </a:r>
          <a:endParaRPr lang="ru-RU" dirty="0"/>
        </a:p>
      </dgm:t>
    </dgm:pt>
    <dgm:pt modelId="{D2682C07-2474-4B21-B9E6-0003DD20CE68}" type="parTrans" cxnId="{7299B02E-E7AC-478B-9E00-960530A4AD59}">
      <dgm:prSet/>
      <dgm:spPr/>
      <dgm:t>
        <a:bodyPr/>
        <a:lstStyle/>
        <a:p>
          <a:endParaRPr lang="ru-RU"/>
        </a:p>
      </dgm:t>
    </dgm:pt>
    <dgm:pt modelId="{65C3922F-FC4F-43BE-917E-F9A3C625FA3A}" type="sibTrans" cxnId="{7299B02E-E7AC-478B-9E00-960530A4AD59}">
      <dgm:prSet/>
      <dgm:spPr/>
      <dgm:t>
        <a:bodyPr/>
        <a:lstStyle/>
        <a:p>
          <a:endParaRPr lang="ru-RU"/>
        </a:p>
      </dgm:t>
    </dgm:pt>
    <dgm:pt modelId="{48831BD8-2406-42AC-8E40-600B310C5B0F}">
      <dgm:prSet phldrT="[Текст]"/>
      <dgm:spPr/>
      <dgm:t>
        <a:bodyPr/>
        <a:lstStyle/>
        <a:p>
          <a:r>
            <a:rPr lang="ru-RU" dirty="0" smtClean="0"/>
            <a:t>Материально-техническим</a:t>
          </a:r>
          <a:endParaRPr lang="ru-RU" dirty="0"/>
        </a:p>
      </dgm:t>
    </dgm:pt>
    <dgm:pt modelId="{B8829809-317D-4BFA-A6CB-65F9152D3AD4}" type="parTrans" cxnId="{B7A863B6-42C3-4E97-9B3B-67A3E8E63124}">
      <dgm:prSet/>
      <dgm:spPr/>
      <dgm:t>
        <a:bodyPr/>
        <a:lstStyle/>
        <a:p>
          <a:endParaRPr lang="ru-RU"/>
        </a:p>
      </dgm:t>
    </dgm:pt>
    <dgm:pt modelId="{9DD172DB-92B3-424E-B1DC-C5B83D10D005}" type="sibTrans" cxnId="{B7A863B6-42C3-4E97-9B3B-67A3E8E63124}">
      <dgm:prSet/>
      <dgm:spPr/>
      <dgm:t>
        <a:bodyPr/>
        <a:lstStyle/>
        <a:p>
          <a:endParaRPr lang="ru-RU"/>
        </a:p>
      </dgm:t>
    </dgm:pt>
    <dgm:pt modelId="{E9589CC9-5AB3-4C77-A308-76FABDFC2581}">
      <dgm:prSet phldrT="[Текст]"/>
      <dgm:spPr/>
      <dgm:t>
        <a:bodyPr/>
        <a:lstStyle/>
        <a:p>
          <a:r>
            <a:rPr lang="ru-RU" dirty="0" smtClean="0"/>
            <a:t>иные условия</a:t>
          </a:r>
          <a:endParaRPr lang="ru-RU" dirty="0"/>
        </a:p>
      </dgm:t>
    </dgm:pt>
    <dgm:pt modelId="{2878FEFF-DD3A-410B-8339-3CF0024EBFC8}" type="parTrans" cxnId="{71F568D8-E57D-4914-A9C0-C7643F0664E4}">
      <dgm:prSet/>
      <dgm:spPr/>
      <dgm:t>
        <a:bodyPr/>
        <a:lstStyle/>
        <a:p>
          <a:endParaRPr lang="ru-RU"/>
        </a:p>
      </dgm:t>
    </dgm:pt>
    <dgm:pt modelId="{6504E40B-93E5-4DDF-8439-E9418FDCE3A1}" type="sibTrans" cxnId="{71F568D8-E57D-4914-A9C0-C7643F0664E4}">
      <dgm:prSet/>
      <dgm:spPr/>
      <dgm:t>
        <a:bodyPr/>
        <a:lstStyle/>
        <a:p>
          <a:endParaRPr lang="ru-RU"/>
        </a:p>
      </dgm:t>
    </dgm:pt>
    <dgm:pt modelId="{60159056-D2B9-4B77-964C-013E9D74C51D}" type="pres">
      <dgm:prSet presAssocID="{4F76FB11-028A-4592-8251-534E492D02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119764-CEE9-4687-8B7E-4878189AAFDA}" type="pres">
      <dgm:prSet presAssocID="{4F76FB11-028A-4592-8251-534E492D02A9}" presName="matrix" presStyleCnt="0"/>
      <dgm:spPr/>
    </dgm:pt>
    <dgm:pt modelId="{700AA1E9-9A30-4F7C-A5A3-53DED9476961}" type="pres">
      <dgm:prSet presAssocID="{4F76FB11-028A-4592-8251-534E492D02A9}" presName="tile1" presStyleLbl="node1" presStyleIdx="0" presStyleCnt="4"/>
      <dgm:spPr/>
      <dgm:t>
        <a:bodyPr/>
        <a:lstStyle/>
        <a:p>
          <a:endParaRPr lang="ru-RU"/>
        </a:p>
      </dgm:t>
    </dgm:pt>
    <dgm:pt modelId="{A0F2C281-35DC-4D50-A2E6-232ABAAC437A}" type="pres">
      <dgm:prSet presAssocID="{4F76FB11-028A-4592-8251-534E492D02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E1354-92FF-457D-AF24-6E354FAB7A31}" type="pres">
      <dgm:prSet presAssocID="{4F76FB11-028A-4592-8251-534E492D02A9}" presName="tile2" presStyleLbl="node1" presStyleIdx="1" presStyleCnt="4"/>
      <dgm:spPr/>
      <dgm:t>
        <a:bodyPr/>
        <a:lstStyle/>
        <a:p>
          <a:endParaRPr lang="ru-RU"/>
        </a:p>
      </dgm:t>
    </dgm:pt>
    <dgm:pt modelId="{372056D2-E747-4915-A57A-73C7E4C68B80}" type="pres">
      <dgm:prSet presAssocID="{4F76FB11-028A-4592-8251-534E492D02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77945-0D86-4447-87F4-44536FBC2A78}" type="pres">
      <dgm:prSet presAssocID="{4F76FB11-028A-4592-8251-534E492D02A9}" presName="tile3" presStyleLbl="node1" presStyleIdx="2" presStyleCnt="4"/>
      <dgm:spPr/>
      <dgm:t>
        <a:bodyPr/>
        <a:lstStyle/>
        <a:p>
          <a:endParaRPr lang="ru-RU"/>
        </a:p>
      </dgm:t>
    </dgm:pt>
    <dgm:pt modelId="{F24AAF68-8CE7-4AD5-9A8D-859939EF0004}" type="pres">
      <dgm:prSet presAssocID="{4F76FB11-028A-4592-8251-534E492D02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2E977-D7C6-4B0A-AB0D-C76BC94932AB}" type="pres">
      <dgm:prSet presAssocID="{4F76FB11-028A-4592-8251-534E492D02A9}" presName="tile4" presStyleLbl="node1" presStyleIdx="3" presStyleCnt="4"/>
      <dgm:spPr/>
      <dgm:t>
        <a:bodyPr/>
        <a:lstStyle/>
        <a:p>
          <a:endParaRPr lang="ru-RU"/>
        </a:p>
      </dgm:t>
    </dgm:pt>
    <dgm:pt modelId="{482B9300-E75E-4F38-A944-A4996BB8C03E}" type="pres">
      <dgm:prSet presAssocID="{4F76FB11-028A-4592-8251-534E492D02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50B71-E666-4DEE-8FF0-A364ECBC435D}" type="pres">
      <dgm:prSet presAssocID="{4F76FB11-028A-4592-8251-534E492D02A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F9AA9CC-650D-4C97-A325-6D3C29BAF398}" type="presOf" srcId="{F501CA4A-00FA-4B12-B1D1-311603B625EC}" destId="{E3950B71-E666-4DEE-8FF0-A364ECBC435D}" srcOrd="0" destOrd="0" presId="urn:microsoft.com/office/officeart/2005/8/layout/matrix1"/>
    <dgm:cxn modelId="{AAC0AABC-BAF4-4F8B-A577-07E6C15AFDA7}" type="presOf" srcId="{4F76FB11-028A-4592-8251-534E492D02A9}" destId="{60159056-D2B9-4B77-964C-013E9D74C51D}" srcOrd="0" destOrd="0" presId="urn:microsoft.com/office/officeart/2005/8/layout/matrix1"/>
    <dgm:cxn modelId="{44FAD5F8-31E0-47E3-9CFD-F4AC61BD0C3A}" type="presOf" srcId="{8F870EB5-642E-47F1-A563-7C3C2D7F99F8}" destId="{A0F2C281-35DC-4D50-A2E6-232ABAAC437A}" srcOrd="1" destOrd="0" presId="urn:microsoft.com/office/officeart/2005/8/layout/matrix1"/>
    <dgm:cxn modelId="{615C22B6-6D97-4658-BD17-BBB7F575C086}" srcId="{4F76FB11-028A-4592-8251-534E492D02A9}" destId="{F501CA4A-00FA-4B12-B1D1-311603B625EC}" srcOrd="0" destOrd="0" parTransId="{042F015A-709B-431E-ACBA-C4766BA47A99}" sibTransId="{CCAE3B42-F3BD-4EE5-801B-CC2CC191DD13}"/>
    <dgm:cxn modelId="{0D30970D-5A12-45D5-86A0-E63CE2F650F2}" type="presOf" srcId="{E9589CC9-5AB3-4C77-A308-76FABDFC2581}" destId="{482B9300-E75E-4F38-A944-A4996BB8C03E}" srcOrd="1" destOrd="0" presId="urn:microsoft.com/office/officeart/2005/8/layout/matrix1"/>
    <dgm:cxn modelId="{B7A863B6-42C3-4E97-9B3B-67A3E8E63124}" srcId="{F501CA4A-00FA-4B12-B1D1-311603B625EC}" destId="{48831BD8-2406-42AC-8E40-600B310C5B0F}" srcOrd="2" destOrd="0" parTransId="{B8829809-317D-4BFA-A6CB-65F9152D3AD4}" sibTransId="{9DD172DB-92B3-424E-B1DC-C5B83D10D005}"/>
    <dgm:cxn modelId="{71F568D8-E57D-4914-A9C0-C7643F0664E4}" srcId="{F501CA4A-00FA-4B12-B1D1-311603B625EC}" destId="{E9589CC9-5AB3-4C77-A308-76FABDFC2581}" srcOrd="3" destOrd="0" parTransId="{2878FEFF-DD3A-410B-8339-3CF0024EBFC8}" sibTransId="{6504E40B-93E5-4DDF-8439-E9418FDCE3A1}"/>
    <dgm:cxn modelId="{7F0AB544-57CE-4AE0-9A2A-DED3F7899DF7}" type="presOf" srcId="{E9589CC9-5AB3-4C77-A308-76FABDFC2581}" destId="{92C2E977-D7C6-4B0A-AB0D-C76BC94932AB}" srcOrd="0" destOrd="0" presId="urn:microsoft.com/office/officeart/2005/8/layout/matrix1"/>
    <dgm:cxn modelId="{04B3380D-A9A5-485D-BE0D-04945686543B}" type="presOf" srcId="{FCAA0908-3C2A-4114-A08A-AABBEF2876D1}" destId="{372056D2-E747-4915-A57A-73C7E4C68B80}" srcOrd="1" destOrd="0" presId="urn:microsoft.com/office/officeart/2005/8/layout/matrix1"/>
    <dgm:cxn modelId="{7299B02E-E7AC-478B-9E00-960530A4AD59}" srcId="{F501CA4A-00FA-4B12-B1D1-311603B625EC}" destId="{FCAA0908-3C2A-4114-A08A-AABBEF2876D1}" srcOrd="1" destOrd="0" parTransId="{D2682C07-2474-4B21-B9E6-0003DD20CE68}" sibTransId="{65C3922F-FC4F-43BE-917E-F9A3C625FA3A}"/>
    <dgm:cxn modelId="{8E24E97E-9947-4113-BE32-6DFE6D8DDD33}" type="presOf" srcId="{48831BD8-2406-42AC-8E40-600B310C5B0F}" destId="{F24AAF68-8CE7-4AD5-9A8D-859939EF0004}" srcOrd="1" destOrd="0" presId="urn:microsoft.com/office/officeart/2005/8/layout/matrix1"/>
    <dgm:cxn modelId="{A706C009-7B90-4E17-8F3A-35A14D09D21D}" srcId="{F501CA4A-00FA-4B12-B1D1-311603B625EC}" destId="{8F870EB5-642E-47F1-A563-7C3C2D7F99F8}" srcOrd="0" destOrd="0" parTransId="{FAE88D83-9345-4CA6-8AD3-DF05734535A4}" sibTransId="{6464D8CA-4F99-483D-A109-42230DA2B877}"/>
    <dgm:cxn modelId="{DE439C83-FBA2-4EBB-88E2-F8234D9C083C}" type="presOf" srcId="{8F870EB5-642E-47F1-A563-7C3C2D7F99F8}" destId="{700AA1E9-9A30-4F7C-A5A3-53DED9476961}" srcOrd="0" destOrd="0" presId="urn:microsoft.com/office/officeart/2005/8/layout/matrix1"/>
    <dgm:cxn modelId="{70720CD5-67F3-4CA0-845F-FD369DBCB4CD}" type="presOf" srcId="{48831BD8-2406-42AC-8E40-600B310C5B0F}" destId="{62F77945-0D86-4447-87F4-44536FBC2A78}" srcOrd="0" destOrd="0" presId="urn:microsoft.com/office/officeart/2005/8/layout/matrix1"/>
    <dgm:cxn modelId="{B1FEBA96-F954-4AFB-B069-2C3C31AA7FC3}" type="presOf" srcId="{FCAA0908-3C2A-4114-A08A-AABBEF2876D1}" destId="{00FE1354-92FF-457D-AF24-6E354FAB7A31}" srcOrd="0" destOrd="0" presId="urn:microsoft.com/office/officeart/2005/8/layout/matrix1"/>
    <dgm:cxn modelId="{4669F69D-40EE-4C2D-B4DE-0479910C80C5}" type="presParOf" srcId="{60159056-D2B9-4B77-964C-013E9D74C51D}" destId="{93119764-CEE9-4687-8B7E-4878189AAFDA}" srcOrd="0" destOrd="0" presId="urn:microsoft.com/office/officeart/2005/8/layout/matrix1"/>
    <dgm:cxn modelId="{5ECD59A5-1C02-4034-8DDB-813845630F15}" type="presParOf" srcId="{93119764-CEE9-4687-8B7E-4878189AAFDA}" destId="{700AA1E9-9A30-4F7C-A5A3-53DED9476961}" srcOrd="0" destOrd="0" presId="urn:microsoft.com/office/officeart/2005/8/layout/matrix1"/>
    <dgm:cxn modelId="{D7C5A188-4D72-46E2-A486-AD0454D514B4}" type="presParOf" srcId="{93119764-CEE9-4687-8B7E-4878189AAFDA}" destId="{A0F2C281-35DC-4D50-A2E6-232ABAAC437A}" srcOrd="1" destOrd="0" presId="urn:microsoft.com/office/officeart/2005/8/layout/matrix1"/>
    <dgm:cxn modelId="{58192438-E968-4B73-968A-9DB24CFDB2EB}" type="presParOf" srcId="{93119764-CEE9-4687-8B7E-4878189AAFDA}" destId="{00FE1354-92FF-457D-AF24-6E354FAB7A31}" srcOrd="2" destOrd="0" presId="urn:microsoft.com/office/officeart/2005/8/layout/matrix1"/>
    <dgm:cxn modelId="{DD1F46D6-46A0-4B44-B810-74467F033F8F}" type="presParOf" srcId="{93119764-CEE9-4687-8B7E-4878189AAFDA}" destId="{372056D2-E747-4915-A57A-73C7E4C68B80}" srcOrd="3" destOrd="0" presId="urn:microsoft.com/office/officeart/2005/8/layout/matrix1"/>
    <dgm:cxn modelId="{D51FAA02-BC94-457C-B725-1CC80DF02EE1}" type="presParOf" srcId="{93119764-CEE9-4687-8B7E-4878189AAFDA}" destId="{62F77945-0D86-4447-87F4-44536FBC2A78}" srcOrd="4" destOrd="0" presId="urn:microsoft.com/office/officeart/2005/8/layout/matrix1"/>
    <dgm:cxn modelId="{57C57CD7-93E7-4785-B046-59F9493A5618}" type="presParOf" srcId="{93119764-CEE9-4687-8B7E-4878189AAFDA}" destId="{F24AAF68-8CE7-4AD5-9A8D-859939EF0004}" srcOrd="5" destOrd="0" presId="urn:microsoft.com/office/officeart/2005/8/layout/matrix1"/>
    <dgm:cxn modelId="{66F6DE1C-2595-4B90-A91C-03D9455ECFFD}" type="presParOf" srcId="{93119764-CEE9-4687-8B7E-4878189AAFDA}" destId="{92C2E977-D7C6-4B0A-AB0D-C76BC94932AB}" srcOrd="6" destOrd="0" presId="urn:microsoft.com/office/officeart/2005/8/layout/matrix1"/>
    <dgm:cxn modelId="{106BCA7B-2415-46BD-89FE-A8093F992A7F}" type="presParOf" srcId="{93119764-CEE9-4687-8B7E-4878189AAFDA}" destId="{482B9300-E75E-4F38-A944-A4996BB8C03E}" srcOrd="7" destOrd="0" presId="urn:microsoft.com/office/officeart/2005/8/layout/matrix1"/>
    <dgm:cxn modelId="{AB598DD7-C524-4DA5-9541-3EFD14D3EF52}" type="presParOf" srcId="{60159056-D2B9-4B77-964C-013E9D74C51D}" destId="{E3950B71-E666-4DEE-8FF0-A364ECBC435D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369CE0-3C5D-4BAF-B43F-A0302B159BB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C53281-9D02-4493-8228-76C64E9B82C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Комфортная  образовательная среда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C88146-6B33-4E2F-844F-94840FDE286C}" type="parTrans" cxnId="{4C927052-4A63-4C47-B833-C2B05AAC893D}">
      <dgm:prSet/>
      <dgm:spPr/>
      <dgm:t>
        <a:bodyPr/>
        <a:lstStyle/>
        <a:p>
          <a:endParaRPr lang="ru-RU"/>
        </a:p>
      </dgm:t>
    </dgm:pt>
    <dgm:pt modelId="{849BDC3A-40FC-40CB-AE32-D9A67FBACD2D}" type="sibTrans" cxnId="{4C927052-4A63-4C47-B833-C2B05AAC893D}">
      <dgm:prSet/>
      <dgm:spPr/>
      <dgm:t>
        <a:bodyPr/>
        <a:lstStyle/>
        <a:p>
          <a:endParaRPr lang="ru-RU"/>
        </a:p>
      </dgm:t>
    </dgm:pt>
    <dgm:pt modelId="{374FF70F-C9C3-457E-A637-AFDBED86A046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Высокое качество образования</a:t>
          </a:r>
          <a:endParaRPr lang="ru-RU" sz="20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2BA8D8-7227-45B8-8340-625B4D298A26}" type="parTrans" cxnId="{5720C3FD-A618-4737-8543-775124070334}">
      <dgm:prSet/>
      <dgm:spPr/>
      <dgm:t>
        <a:bodyPr/>
        <a:lstStyle/>
        <a:p>
          <a:endParaRPr lang="ru-RU"/>
        </a:p>
      </dgm:t>
    </dgm:pt>
    <dgm:pt modelId="{D2CABC8B-5F7D-4C43-BFE3-D217C34B5D29}" type="sibTrans" cxnId="{5720C3FD-A618-4737-8543-775124070334}">
      <dgm:prSet/>
      <dgm:spPr/>
      <dgm:t>
        <a:bodyPr/>
        <a:lstStyle/>
        <a:p>
          <a:endParaRPr lang="ru-RU" dirty="0"/>
        </a:p>
      </dgm:t>
    </dgm:pt>
    <dgm:pt modelId="{011A6DD4-F092-4941-97C8-CDB0FB914451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Духовно-нравственное развитие 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DCDD3F-583F-451B-8BD5-133FBE52FF1C}" type="parTrans" cxnId="{3BD11F1B-BE27-4CAF-A5CE-BB5428A064EB}">
      <dgm:prSet/>
      <dgm:spPr/>
      <dgm:t>
        <a:bodyPr/>
        <a:lstStyle/>
        <a:p>
          <a:endParaRPr lang="ru-RU"/>
        </a:p>
      </dgm:t>
    </dgm:pt>
    <dgm:pt modelId="{FCA0CAFE-9484-4E4E-8566-7E5B1E1BCD03}" type="sibTrans" cxnId="{3BD11F1B-BE27-4CAF-A5CE-BB5428A064EB}">
      <dgm:prSet/>
      <dgm:spPr/>
      <dgm:t>
        <a:bodyPr/>
        <a:lstStyle/>
        <a:p>
          <a:endParaRPr lang="ru-RU" dirty="0"/>
        </a:p>
      </dgm:t>
    </dgm:pt>
    <dgm:pt modelId="{416D85A8-A88D-49D0-B57A-1BE03997A11C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и укрепление физического, психического и социального здоровья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CFB277-1971-4EDD-9D3E-9BFDB7A874B0}" type="parTrans" cxnId="{3F1F3E42-CDCC-4262-8ACF-8869928D49B7}">
      <dgm:prSet/>
      <dgm:spPr/>
      <dgm:t>
        <a:bodyPr/>
        <a:lstStyle/>
        <a:p>
          <a:endParaRPr lang="ru-RU"/>
        </a:p>
      </dgm:t>
    </dgm:pt>
    <dgm:pt modelId="{C9A57874-EAF8-478C-98D5-23F111DA3CF1}" type="sibTrans" cxnId="{3F1F3E42-CDCC-4262-8ACF-8869928D49B7}">
      <dgm:prSet/>
      <dgm:spPr/>
      <dgm:t>
        <a:bodyPr/>
        <a:lstStyle/>
        <a:p>
          <a:endParaRPr lang="ru-RU" dirty="0"/>
        </a:p>
      </dgm:t>
    </dgm:pt>
    <dgm:pt modelId="{EF478E26-06F0-431B-B07F-DF968C44BE48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Воспитание</a:t>
          </a:r>
          <a:endParaRPr lang="ru-RU" sz="2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BEF8B5-4199-4FCD-A14A-EA94230F67CF}" type="parTrans" cxnId="{6FB721BF-39E8-4D4B-8FA0-5C05AA4DB23E}">
      <dgm:prSet/>
      <dgm:spPr/>
      <dgm:t>
        <a:bodyPr/>
        <a:lstStyle/>
        <a:p>
          <a:endParaRPr lang="ru-RU"/>
        </a:p>
      </dgm:t>
    </dgm:pt>
    <dgm:pt modelId="{BD81BE72-8AC1-47EA-A04C-2782FF648392}" type="sibTrans" cxnId="{6FB721BF-39E8-4D4B-8FA0-5C05AA4DB23E}">
      <dgm:prSet/>
      <dgm:spPr/>
      <dgm:t>
        <a:bodyPr/>
        <a:lstStyle/>
        <a:p>
          <a:endParaRPr lang="ru-RU" dirty="0"/>
        </a:p>
      </dgm:t>
    </dgm:pt>
    <dgm:pt modelId="{0DF2FF30-4794-41BD-BBF5-92CF8777789D}" type="pres">
      <dgm:prSet presAssocID="{C6369CE0-3C5D-4BAF-B43F-A0302B159B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BDF72-C84C-43CB-9B8B-448976EB9051}" type="pres">
      <dgm:prSet presAssocID="{DDC53281-9D02-4493-8228-76C64E9B82C3}" presName="centerShape" presStyleLbl="node0" presStyleIdx="0" presStyleCnt="1" custScaleX="181131" custScaleY="139178"/>
      <dgm:spPr/>
      <dgm:t>
        <a:bodyPr/>
        <a:lstStyle/>
        <a:p>
          <a:endParaRPr lang="ru-RU"/>
        </a:p>
      </dgm:t>
    </dgm:pt>
    <dgm:pt modelId="{E9D71BA7-F5A5-44C5-AA21-76566CD2A3DF}" type="pres">
      <dgm:prSet presAssocID="{374FF70F-C9C3-457E-A637-AFDBED86A046}" presName="node" presStyleLbl="node1" presStyleIdx="0" presStyleCnt="4" custScaleX="307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B2D90-A73C-4FD1-AB8D-726F3C4BC909}" type="pres">
      <dgm:prSet presAssocID="{374FF70F-C9C3-457E-A637-AFDBED86A046}" presName="dummy" presStyleCnt="0"/>
      <dgm:spPr/>
    </dgm:pt>
    <dgm:pt modelId="{865AFFC9-E091-4715-A2DB-767F3DA3F018}" type="pres">
      <dgm:prSet presAssocID="{D2CABC8B-5F7D-4C43-BFE3-D217C34B5D2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34EEFE5-04EB-40D9-81BB-7B4C6186FC52}" type="pres">
      <dgm:prSet presAssocID="{011A6DD4-F092-4941-97C8-CDB0FB914451}" presName="node" presStyleLbl="node1" presStyleIdx="1" presStyleCnt="4" custScaleX="218443" custScaleY="107934" custRadScaleRad="121692" custRadScaleInc="-5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441F7-B776-4611-B9CE-9BE1AF69B7CE}" type="pres">
      <dgm:prSet presAssocID="{011A6DD4-F092-4941-97C8-CDB0FB914451}" presName="dummy" presStyleCnt="0"/>
      <dgm:spPr/>
    </dgm:pt>
    <dgm:pt modelId="{608E5421-53E6-426C-BD06-6854556C8940}" type="pres">
      <dgm:prSet presAssocID="{FCA0CAFE-9484-4E4E-8566-7E5B1E1BCD0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5B1AA03-9365-4645-A5E3-D0E3F9C79CE3}" type="pres">
      <dgm:prSet presAssocID="{EF478E26-06F0-431B-B07F-DF968C44BE48}" presName="node" presStyleLbl="node1" presStyleIdx="2" presStyleCnt="4" custScaleX="295288" custRadScaleRad="103106" custRadScaleInc="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D7E2B-0A3A-4ACC-9639-ECA22A0E631E}" type="pres">
      <dgm:prSet presAssocID="{EF478E26-06F0-431B-B07F-DF968C44BE48}" presName="dummy" presStyleCnt="0"/>
      <dgm:spPr/>
    </dgm:pt>
    <dgm:pt modelId="{E89F6EAF-A6D4-42C2-9708-0E410272E1A6}" type="pres">
      <dgm:prSet presAssocID="{BD81BE72-8AC1-47EA-A04C-2782FF64839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922684B-CC0E-4F49-9D79-4C67409B3BD0}" type="pres">
      <dgm:prSet presAssocID="{416D85A8-A88D-49D0-B57A-1BE03997A11C}" presName="node" presStyleLbl="node1" presStyleIdx="3" presStyleCnt="4" custScaleX="224695" custRadScaleRad="120829" custRadScaleInc="4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A4248-5A6D-42BC-B45C-5DF91DEF2AE0}" type="pres">
      <dgm:prSet presAssocID="{416D85A8-A88D-49D0-B57A-1BE03997A11C}" presName="dummy" presStyleCnt="0"/>
      <dgm:spPr/>
    </dgm:pt>
    <dgm:pt modelId="{5BAA93EE-34C9-40D2-8042-E985725FC7EC}" type="pres">
      <dgm:prSet presAssocID="{C9A57874-EAF8-478C-98D5-23F111DA3CF1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BD11F1B-BE27-4CAF-A5CE-BB5428A064EB}" srcId="{DDC53281-9D02-4493-8228-76C64E9B82C3}" destId="{011A6DD4-F092-4941-97C8-CDB0FB914451}" srcOrd="1" destOrd="0" parTransId="{E9DCDD3F-583F-451B-8BD5-133FBE52FF1C}" sibTransId="{FCA0CAFE-9484-4E4E-8566-7E5B1E1BCD03}"/>
    <dgm:cxn modelId="{4C927052-4A63-4C47-B833-C2B05AAC893D}" srcId="{C6369CE0-3C5D-4BAF-B43F-A0302B159BB0}" destId="{DDC53281-9D02-4493-8228-76C64E9B82C3}" srcOrd="0" destOrd="0" parTransId="{FCC88146-6B33-4E2F-844F-94840FDE286C}" sibTransId="{849BDC3A-40FC-40CB-AE32-D9A67FBACD2D}"/>
    <dgm:cxn modelId="{A61AEA9F-F35A-4FFE-BE3C-77230D8F11BF}" type="presOf" srcId="{416D85A8-A88D-49D0-B57A-1BE03997A11C}" destId="{8922684B-CC0E-4F49-9D79-4C67409B3BD0}" srcOrd="0" destOrd="0" presId="urn:microsoft.com/office/officeart/2005/8/layout/radial6"/>
    <dgm:cxn modelId="{656C0811-A4BF-4F05-B9F7-08DDE4A1B5F8}" type="presOf" srcId="{D2CABC8B-5F7D-4C43-BFE3-D217C34B5D29}" destId="{865AFFC9-E091-4715-A2DB-767F3DA3F018}" srcOrd="0" destOrd="0" presId="urn:microsoft.com/office/officeart/2005/8/layout/radial6"/>
    <dgm:cxn modelId="{B77CE3A6-E0D7-4281-834F-6A0977A7CAA6}" type="presOf" srcId="{C6369CE0-3C5D-4BAF-B43F-A0302B159BB0}" destId="{0DF2FF30-4794-41BD-BBF5-92CF8777789D}" srcOrd="0" destOrd="0" presId="urn:microsoft.com/office/officeart/2005/8/layout/radial6"/>
    <dgm:cxn modelId="{EC088B75-4A07-47E5-A2BE-85AFDB8E3019}" type="presOf" srcId="{C9A57874-EAF8-478C-98D5-23F111DA3CF1}" destId="{5BAA93EE-34C9-40D2-8042-E985725FC7EC}" srcOrd="0" destOrd="0" presId="urn:microsoft.com/office/officeart/2005/8/layout/radial6"/>
    <dgm:cxn modelId="{6FB721BF-39E8-4D4B-8FA0-5C05AA4DB23E}" srcId="{DDC53281-9D02-4493-8228-76C64E9B82C3}" destId="{EF478E26-06F0-431B-B07F-DF968C44BE48}" srcOrd="2" destOrd="0" parTransId="{12BEF8B5-4199-4FCD-A14A-EA94230F67CF}" sibTransId="{BD81BE72-8AC1-47EA-A04C-2782FF648392}"/>
    <dgm:cxn modelId="{F1699407-7C48-409C-8B5A-EF7DEF23D368}" type="presOf" srcId="{EF478E26-06F0-431B-B07F-DF968C44BE48}" destId="{35B1AA03-9365-4645-A5E3-D0E3F9C79CE3}" srcOrd="0" destOrd="0" presId="urn:microsoft.com/office/officeart/2005/8/layout/radial6"/>
    <dgm:cxn modelId="{611A6FD4-B3BC-4A8A-A75A-793CB5FF39FA}" type="presOf" srcId="{BD81BE72-8AC1-47EA-A04C-2782FF648392}" destId="{E89F6EAF-A6D4-42C2-9708-0E410272E1A6}" srcOrd="0" destOrd="0" presId="urn:microsoft.com/office/officeart/2005/8/layout/radial6"/>
    <dgm:cxn modelId="{156850B1-10DE-4381-A887-11517CA8AC93}" type="presOf" srcId="{FCA0CAFE-9484-4E4E-8566-7E5B1E1BCD03}" destId="{608E5421-53E6-426C-BD06-6854556C8940}" srcOrd="0" destOrd="0" presId="urn:microsoft.com/office/officeart/2005/8/layout/radial6"/>
    <dgm:cxn modelId="{5720C3FD-A618-4737-8543-775124070334}" srcId="{DDC53281-9D02-4493-8228-76C64E9B82C3}" destId="{374FF70F-C9C3-457E-A637-AFDBED86A046}" srcOrd="0" destOrd="0" parTransId="{EB2BA8D8-7227-45B8-8340-625B4D298A26}" sibTransId="{D2CABC8B-5F7D-4C43-BFE3-D217C34B5D29}"/>
    <dgm:cxn modelId="{7B2AEDE5-FFEA-4045-937A-2F4B745747B8}" type="presOf" srcId="{011A6DD4-F092-4941-97C8-CDB0FB914451}" destId="{334EEFE5-04EB-40D9-81BB-7B4C6186FC52}" srcOrd="0" destOrd="0" presId="urn:microsoft.com/office/officeart/2005/8/layout/radial6"/>
    <dgm:cxn modelId="{5EAE0594-856F-4D26-B2C9-C7417C9585E1}" type="presOf" srcId="{DDC53281-9D02-4493-8228-76C64E9B82C3}" destId="{755BDF72-C84C-43CB-9B8B-448976EB9051}" srcOrd="0" destOrd="0" presId="urn:microsoft.com/office/officeart/2005/8/layout/radial6"/>
    <dgm:cxn modelId="{3F1F3E42-CDCC-4262-8ACF-8869928D49B7}" srcId="{DDC53281-9D02-4493-8228-76C64E9B82C3}" destId="{416D85A8-A88D-49D0-B57A-1BE03997A11C}" srcOrd="3" destOrd="0" parTransId="{FACFB277-1971-4EDD-9D3E-9BFDB7A874B0}" sibTransId="{C9A57874-EAF8-478C-98D5-23F111DA3CF1}"/>
    <dgm:cxn modelId="{228F385B-865B-4668-8E69-83DF36B55DD8}" type="presOf" srcId="{374FF70F-C9C3-457E-A637-AFDBED86A046}" destId="{E9D71BA7-F5A5-44C5-AA21-76566CD2A3DF}" srcOrd="0" destOrd="0" presId="urn:microsoft.com/office/officeart/2005/8/layout/radial6"/>
    <dgm:cxn modelId="{8CBE6639-2EEC-4DFA-97E2-ECA60C907BB3}" type="presParOf" srcId="{0DF2FF30-4794-41BD-BBF5-92CF8777789D}" destId="{755BDF72-C84C-43CB-9B8B-448976EB9051}" srcOrd="0" destOrd="0" presId="urn:microsoft.com/office/officeart/2005/8/layout/radial6"/>
    <dgm:cxn modelId="{6D5E0E32-7D32-42C6-96AA-1174E9E5B3C4}" type="presParOf" srcId="{0DF2FF30-4794-41BD-BBF5-92CF8777789D}" destId="{E9D71BA7-F5A5-44C5-AA21-76566CD2A3DF}" srcOrd="1" destOrd="0" presId="urn:microsoft.com/office/officeart/2005/8/layout/radial6"/>
    <dgm:cxn modelId="{77BD0D9A-1C77-40F6-8543-A00EDC6AD6BB}" type="presParOf" srcId="{0DF2FF30-4794-41BD-BBF5-92CF8777789D}" destId="{514B2D90-A73C-4FD1-AB8D-726F3C4BC909}" srcOrd="2" destOrd="0" presId="urn:microsoft.com/office/officeart/2005/8/layout/radial6"/>
    <dgm:cxn modelId="{6EF29801-9602-498E-B52B-6E2E824F4AC0}" type="presParOf" srcId="{0DF2FF30-4794-41BD-BBF5-92CF8777789D}" destId="{865AFFC9-E091-4715-A2DB-767F3DA3F018}" srcOrd="3" destOrd="0" presId="urn:microsoft.com/office/officeart/2005/8/layout/radial6"/>
    <dgm:cxn modelId="{140DA4CD-73FC-4E64-9DD7-88B2D43B18D1}" type="presParOf" srcId="{0DF2FF30-4794-41BD-BBF5-92CF8777789D}" destId="{334EEFE5-04EB-40D9-81BB-7B4C6186FC52}" srcOrd="4" destOrd="0" presId="urn:microsoft.com/office/officeart/2005/8/layout/radial6"/>
    <dgm:cxn modelId="{8D883E25-D359-43AC-A07C-EC2FD89CBFE3}" type="presParOf" srcId="{0DF2FF30-4794-41BD-BBF5-92CF8777789D}" destId="{9AF441F7-B776-4611-B9CE-9BE1AF69B7CE}" srcOrd="5" destOrd="0" presId="urn:microsoft.com/office/officeart/2005/8/layout/radial6"/>
    <dgm:cxn modelId="{AC490E18-0BDC-45BE-8DB1-4845B1B2A2A1}" type="presParOf" srcId="{0DF2FF30-4794-41BD-BBF5-92CF8777789D}" destId="{608E5421-53E6-426C-BD06-6854556C8940}" srcOrd="6" destOrd="0" presId="urn:microsoft.com/office/officeart/2005/8/layout/radial6"/>
    <dgm:cxn modelId="{73FBDA23-184A-48D7-B721-FF9D804089F2}" type="presParOf" srcId="{0DF2FF30-4794-41BD-BBF5-92CF8777789D}" destId="{35B1AA03-9365-4645-A5E3-D0E3F9C79CE3}" srcOrd="7" destOrd="0" presId="urn:microsoft.com/office/officeart/2005/8/layout/radial6"/>
    <dgm:cxn modelId="{91648634-06C3-429C-BA58-42D74D265EDD}" type="presParOf" srcId="{0DF2FF30-4794-41BD-BBF5-92CF8777789D}" destId="{47CD7E2B-0A3A-4ACC-9639-ECA22A0E631E}" srcOrd="8" destOrd="0" presId="urn:microsoft.com/office/officeart/2005/8/layout/radial6"/>
    <dgm:cxn modelId="{DDC40D0F-182C-40F5-80B9-F3003E198DB0}" type="presParOf" srcId="{0DF2FF30-4794-41BD-BBF5-92CF8777789D}" destId="{E89F6EAF-A6D4-42C2-9708-0E410272E1A6}" srcOrd="9" destOrd="0" presId="urn:microsoft.com/office/officeart/2005/8/layout/radial6"/>
    <dgm:cxn modelId="{C3C41687-CBE2-4DE9-B866-E14ACE9F525C}" type="presParOf" srcId="{0DF2FF30-4794-41BD-BBF5-92CF8777789D}" destId="{8922684B-CC0E-4F49-9D79-4C67409B3BD0}" srcOrd="10" destOrd="0" presId="urn:microsoft.com/office/officeart/2005/8/layout/radial6"/>
    <dgm:cxn modelId="{5FE967FF-9366-46B2-AFB1-C1912E35DFDF}" type="presParOf" srcId="{0DF2FF30-4794-41BD-BBF5-92CF8777789D}" destId="{4CFA4248-5A6D-42BC-B45C-5DF91DEF2AE0}" srcOrd="11" destOrd="0" presId="urn:microsoft.com/office/officeart/2005/8/layout/radial6"/>
    <dgm:cxn modelId="{A92C304A-200A-4B74-89BE-7FABF6519315}" type="presParOf" srcId="{0DF2FF30-4794-41BD-BBF5-92CF8777789D}" destId="{5BAA93EE-34C9-40D2-8042-E985725FC7EC}" srcOrd="12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DBCD4F-5F2E-4708-94B4-3CCC6391CE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4AF8F6-3716-49DC-A8A7-A22894655B2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целенаправленное развитие способностей к вербальной коммуникации и взаимодействию в социальном окружении для решения жизненных задач; 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8870FB-2CF6-4039-8FD2-8448402CCAF8}" type="parTrans" cxnId="{6EB0C1E2-67E8-4D69-9ECB-680E677384C7}">
      <dgm:prSet/>
      <dgm:spPr/>
      <dgm:t>
        <a:bodyPr/>
        <a:lstStyle/>
        <a:p>
          <a:endParaRPr lang="ru-RU"/>
        </a:p>
      </dgm:t>
    </dgm:pt>
    <dgm:pt modelId="{ED206090-88CB-4D85-9822-5F20534147B6}" type="sibTrans" cxnId="{6EB0C1E2-67E8-4D69-9ECB-680E677384C7}">
      <dgm:prSet/>
      <dgm:spPr/>
      <dgm:t>
        <a:bodyPr/>
        <a:lstStyle/>
        <a:p>
          <a:endParaRPr lang="ru-RU"/>
        </a:p>
      </dgm:t>
    </dgm:pt>
    <dgm:pt modelId="{B7E416E1-70EF-4E53-8949-E7B3A42D55D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социально-бытовой компетентности, способствующей приобщению к самостоятельной жизни в обществе;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096BF-93B0-4033-8DA2-E0FEFEA03FFF}" type="parTrans" cxnId="{70B1D1EA-1A75-4945-9CC4-F8A8A5E55FC8}">
      <dgm:prSet/>
      <dgm:spPr/>
      <dgm:t>
        <a:bodyPr/>
        <a:lstStyle/>
        <a:p>
          <a:endParaRPr lang="ru-RU"/>
        </a:p>
      </dgm:t>
    </dgm:pt>
    <dgm:pt modelId="{2C20672C-00A6-48D6-B555-4F9F7E7E4D42}" type="sibTrans" cxnId="{70B1D1EA-1A75-4945-9CC4-F8A8A5E55FC8}">
      <dgm:prSet/>
      <dgm:spPr/>
      <dgm:t>
        <a:bodyPr/>
        <a:lstStyle/>
        <a:p>
          <a:endParaRPr lang="ru-RU"/>
        </a:p>
      </dgm:t>
    </dgm:pt>
    <dgm:pt modelId="{1CC3BB3C-25CE-44D7-A3C9-DC01A7010DB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самостоятельности и независимости в повседневной жизни;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C59492-FFF2-47F5-BAB1-99537DCA7249}" type="parTrans" cxnId="{4C0AD21B-2002-4DFB-868D-2CB1E13B16B0}">
      <dgm:prSet/>
      <dgm:spPr/>
      <dgm:t>
        <a:bodyPr/>
        <a:lstStyle/>
        <a:p>
          <a:endParaRPr lang="ru-RU"/>
        </a:p>
      </dgm:t>
    </dgm:pt>
    <dgm:pt modelId="{D047133E-EAB8-47C9-B9CF-325B87F908E2}" type="sibTrans" cxnId="{4C0AD21B-2002-4DFB-868D-2CB1E13B16B0}">
      <dgm:prSet/>
      <dgm:spPr/>
      <dgm:t>
        <a:bodyPr/>
        <a:lstStyle/>
        <a:p>
          <a:endParaRPr lang="ru-RU"/>
        </a:p>
      </dgm:t>
    </dgm:pt>
    <dgm:pt modelId="{C8B5B179-D68C-4117-93CA-0B6DEA354ED2}" type="pres">
      <dgm:prSet presAssocID="{BBDBCD4F-5F2E-4708-94B4-3CCC6391CE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6969DC-EEA7-4C4B-B682-FB7BB9FCA40D}" type="pres">
      <dgm:prSet presAssocID="{DF4AF8F6-3716-49DC-A8A7-A22894655B22}" presName="parentLin" presStyleCnt="0"/>
      <dgm:spPr/>
    </dgm:pt>
    <dgm:pt modelId="{4FD14BBC-71A1-4D39-B038-3B8765516ABC}" type="pres">
      <dgm:prSet presAssocID="{DF4AF8F6-3716-49DC-A8A7-A22894655B2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31AD62E-7315-4EEA-A900-339146FA9AC4}" type="pres">
      <dgm:prSet presAssocID="{DF4AF8F6-3716-49DC-A8A7-A22894655B22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ECDD6-749E-4F4A-943F-AD3A52AE2567}" type="pres">
      <dgm:prSet presAssocID="{DF4AF8F6-3716-49DC-A8A7-A22894655B22}" presName="negativeSpace" presStyleCnt="0"/>
      <dgm:spPr/>
    </dgm:pt>
    <dgm:pt modelId="{EAF564D6-0E52-415F-92A9-6E486AB0F19C}" type="pres">
      <dgm:prSet presAssocID="{DF4AF8F6-3716-49DC-A8A7-A22894655B22}" presName="childText" presStyleLbl="conFgAcc1" presStyleIdx="0" presStyleCnt="3">
        <dgm:presLayoutVars>
          <dgm:bulletEnabled val="1"/>
        </dgm:presLayoutVars>
      </dgm:prSet>
      <dgm:spPr/>
    </dgm:pt>
    <dgm:pt modelId="{6449BFEF-E508-40DA-8566-904390DF5275}" type="pres">
      <dgm:prSet presAssocID="{ED206090-88CB-4D85-9822-5F20534147B6}" presName="spaceBetweenRectangles" presStyleCnt="0"/>
      <dgm:spPr/>
    </dgm:pt>
    <dgm:pt modelId="{CE8F3567-F7F0-4F27-9A7C-DB2B7C75746D}" type="pres">
      <dgm:prSet presAssocID="{B7E416E1-70EF-4E53-8949-E7B3A42D55D7}" presName="parentLin" presStyleCnt="0"/>
      <dgm:spPr/>
    </dgm:pt>
    <dgm:pt modelId="{1DCB8FB4-16D2-412A-A8F0-3207311A7FA7}" type="pres">
      <dgm:prSet presAssocID="{B7E416E1-70EF-4E53-8949-E7B3A42D55D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7E4F329-1A57-4243-9CAE-6590BA7055E2}" type="pres">
      <dgm:prSet presAssocID="{B7E416E1-70EF-4E53-8949-E7B3A42D55D7}" presName="parentText" presStyleLbl="node1" presStyleIdx="1" presStyleCnt="3" custScaleX="142857" custScaleY="997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3B1A2-8E12-49A2-91AB-ED88464BD187}" type="pres">
      <dgm:prSet presAssocID="{B7E416E1-70EF-4E53-8949-E7B3A42D55D7}" presName="negativeSpace" presStyleCnt="0"/>
      <dgm:spPr/>
    </dgm:pt>
    <dgm:pt modelId="{6D2F0D24-8587-4F71-89C6-C7562F10FDBC}" type="pres">
      <dgm:prSet presAssocID="{B7E416E1-70EF-4E53-8949-E7B3A42D55D7}" presName="childText" presStyleLbl="conFgAcc1" presStyleIdx="1" presStyleCnt="3">
        <dgm:presLayoutVars>
          <dgm:bulletEnabled val="1"/>
        </dgm:presLayoutVars>
      </dgm:prSet>
      <dgm:spPr/>
    </dgm:pt>
    <dgm:pt modelId="{E6AEC573-4889-47C5-ABF4-91BCCA3BB5F2}" type="pres">
      <dgm:prSet presAssocID="{2C20672C-00A6-48D6-B555-4F9F7E7E4D42}" presName="spaceBetweenRectangles" presStyleCnt="0"/>
      <dgm:spPr/>
    </dgm:pt>
    <dgm:pt modelId="{48D0CDF7-23A8-4541-AC83-60E8E8C5AC60}" type="pres">
      <dgm:prSet presAssocID="{1CC3BB3C-25CE-44D7-A3C9-DC01A7010DB7}" presName="parentLin" presStyleCnt="0"/>
      <dgm:spPr/>
    </dgm:pt>
    <dgm:pt modelId="{A51E4C31-281A-4455-B8C8-724B6F46CCDE}" type="pres">
      <dgm:prSet presAssocID="{1CC3BB3C-25CE-44D7-A3C9-DC01A7010DB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A5FB104-2552-40AC-959A-DC730C8AC284}" type="pres">
      <dgm:prSet presAssocID="{1CC3BB3C-25CE-44D7-A3C9-DC01A7010DB7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587F5-4029-439A-BC90-F058A8D3719D}" type="pres">
      <dgm:prSet presAssocID="{1CC3BB3C-25CE-44D7-A3C9-DC01A7010DB7}" presName="negativeSpace" presStyleCnt="0"/>
      <dgm:spPr/>
    </dgm:pt>
    <dgm:pt modelId="{79DE76AA-5EE4-4B22-9BE2-7107E01DF8EE}" type="pres">
      <dgm:prSet presAssocID="{1CC3BB3C-25CE-44D7-A3C9-DC01A7010DB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3F0AE3-23DF-49A3-B1BD-1001E590FAC4}" type="presOf" srcId="{B7E416E1-70EF-4E53-8949-E7B3A42D55D7}" destId="{1DCB8FB4-16D2-412A-A8F0-3207311A7FA7}" srcOrd="0" destOrd="0" presId="urn:microsoft.com/office/officeart/2005/8/layout/list1"/>
    <dgm:cxn modelId="{70B1D1EA-1A75-4945-9CC4-F8A8A5E55FC8}" srcId="{BBDBCD4F-5F2E-4708-94B4-3CCC6391CE55}" destId="{B7E416E1-70EF-4E53-8949-E7B3A42D55D7}" srcOrd="1" destOrd="0" parTransId="{126096BF-93B0-4033-8DA2-E0FEFEA03FFF}" sibTransId="{2C20672C-00A6-48D6-B555-4F9F7E7E4D42}"/>
    <dgm:cxn modelId="{F0760A61-7766-4C20-8712-D931B91FA1AB}" type="presOf" srcId="{1CC3BB3C-25CE-44D7-A3C9-DC01A7010DB7}" destId="{CA5FB104-2552-40AC-959A-DC730C8AC284}" srcOrd="1" destOrd="0" presId="urn:microsoft.com/office/officeart/2005/8/layout/list1"/>
    <dgm:cxn modelId="{3BAE276D-0CDB-4B31-8415-8E3DF920B9D9}" type="presOf" srcId="{1CC3BB3C-25CE-44D7-A3C9-DC01A7010DB7}" destId="{A51E4C31-281A-4455-B8C8-724B6F46CCDE}" srcOrd="0" destOrd="0" presId="urn:microsoft.com/office/officeart/2005/8/layout/list1"/>
    <dgm:cxn modelId="{D2A21845-A00D-4C42-BE1E-1C3FC778ABD2}" type="presOf" srcId="{DF4AF8F6-3716-49DC-A8A7-A22894655B22}" destId="{4FD14BBC-71A1-4D39-B038-3B8765516ABC}" srcOrd="0" destOrd="0" presId="urn:microsoft.com/office/officeart/2005/8/layout/list1"/>
    <dgm:cxn modelId="{1EF65B73-090E-41B0-A6B4-848482985EBD}" type="presOf" srcId="{BBDBCD4F-5F2E-4708-94B4-3CCC6391CE55}" destId="{C8B5B179-D68C-4117-93CA-0B6DEA354ED2}" srcOrd="0" destOrd="0" presId="urn:microsoft.com/office/officeart/2005/8/layout/list1"/>
    <dgm:cxn modelId="{6EB0C1E2-67E8-4D69-9ECB-680E677384C7}" srcId="{BBDBCD4F-5F2E-4708-94B4-3CCC6391CE55}" destId="{DF4AF8F6-3716-49DC-A8A7-A22894655B22}" srcOrd="0" destOrd="0" parTransId="{1C8870FB-2CF6-4039-8FD2-8448402CCAF8}" sibTransId="{ED206090-88CB-4D85-9822-5F20534147B6}"/>
    <dgm:cxn modelId="{DBA17F45-C85A-4326-AC02-BF9D76C09ECD}" type="presOf" srcId="{DF4AF8F6-3716-49DC-A8A7-A22894655B22}" destId="{B31AD62E-7315-4EEA-A900-339146FA9AC4}" srcOrd="1" destOrd="0" presId="urn:microsoft.com/office/officeart/2005/8/layout/list1"/>
    <dgm:cxn modelId="{2577565C-A624-409C-AE61-3815AF85398A}" type="presOf" srcId="{B7E416E1-70EF-4E53-8949-E7B3A42D55D7}" destId="{C7E4F329-1A57-4243-9CAE-6590BA7055E2}" srcOrd="1" destOrd="0" presId="urn:microsoft.com/office/officeart/2005/8/layout/list1"/>
    <dgm:cxn modelId="{4C0AD21B-2002-4DFB-868D-2CB1E13B16B0}" srcId="{BBDBCD4F-5F2E-4708-94B4-3CCC6391CE55}" destId="{1CC3BB3C-25CE-44D7-A3C9-DC01A7010DB7}" srcOrd="2" destOrd="0" parTransId="{40C59492-FFF2-47F5-BAB1-99537DCA7249}" sibTransId="{D047133E-EAB8-47C9-B9CF-325B87F908E2}"/>
    <dgm:cxn modelId="{37389C2F-1A6B-4E33-8928-60A32ECDE81A}" type="presParOf" srcId="{C8B5B179-D68C-4117-93CA-0B6DEA354ED2}" destId="{E66969DC-EEA7-4C4B-B682-FB7BB9FCA40D}" srcOrd="0" destOrd="0" presId="urn:microsoft.com/office/officeart/2005/8/layout/list1"/>
    <dgm:cxn modelId="{40102F05-7A8E-46A2-B41D-F637AB355FB7}" type="presParOf" srcId="{E66969DC-EEA7-4C4B-B682-FB7BB9FCA40D}" destId="{4FD14BBC-71A1-4D39-B038-3B8765516ABC}" srcOrd="0" destOrd="0" presId="urn:microsoft.com/office/officeart/2005/8/layout/list1"/>
    <dgm:cxn modelId="{F9CC6F6D-5E94-468F-941B-BE271D328D2B}" type="presParOf" srcId="{E66969DC-EEA7-4C4B-B682-FB7BB9FCA40D}" destId="{B31AD62E-7315-4EEA-A900-339146FA9AC4}" srcOrd="1" destOrd="0" presId="urn:microsoft.com/office/officeart/2005/8/layout/list1"/>
    <dgm:cxn modelId="{770AC617-C323-4794-A45C-151A8EE495F3}" type="presParOf" srcId="{C8B5B179-D68C-4117-93CA-0B6DEA354ED2}" destId="{E2AECDD6-749E-4F4A-943F-AD3A52AE2567}" srcOrd="1" destOrd="0" presId="urn:microsoft.com/office/officeart/2005/8/layout/list1"/>
    <dgm:cxn modelId="{8835FDC5-5E73-46F0-B0EE-397CB16E21F2}" type="presParOf" srcId="{C8B5B179-D68C-4117-93CA-0B6DEA354ED2}" destId="{EAF564D6-0E52-415F-92A9-6E486AB0F19C}" srcOrd="2" destOrd="0" presId="urn:microsoft.com/office/officeart/2005/8/layout/list1"/>
    <dgm:cxn modelId="{FEDBECF8-5D6C-4CC6-859C-7C616503A102}" type="presParOf" srcId="{C8B5B179-D68C-4117-93CA-0B6DEA354ED2}" destId="{6449BFEF-E508-40DA-8566-904390DF5275}" srcOrd="3" destOrd="0" presId="urn:microsoft.com/office/officeart/2005/8/layout/list1"/>
    <dgm:cxn modelId="{B2C3B603-2369-4A28-9CC7-970A0935784C}" type="presParOf" srcId="{C8B5B179-D68C-4117-93CA-0B6DEA354ED2}" destId="{CE8F3567-F7F0-4F27-9A7C-DB2B7C75746D}" srcOrd="4" destOrd="0" presId="urn:microsoft.com/office/officeart/2005/8/layout/list1"/>
    <dgm:cxn modelId="{B662B48B-D84A-40C9-B682-C9085DB54C40}" type="presParOf" srcId="{CE8F3567-F7F0-4F27-9A7C-DB2B7C75746D}" destId="{1DCB8FB4-16D2-412A-A8F0-3207311A7FA7}" srcOrd="0" destOrd="0" presId="urn:microsoft.com/office/officeart/2005/8/layout/list1"/>
    <dgm:cxn modelId="{0CE1FCA1-9E87-4205-A6B4-E3F501E19FCF}" type="presParOf" srcId="{CE8F3567-F7F0-4F27-9A7C-DB2B7C75746D}" destId="{C7E4F329-1A57-4243-9CAE-6590BA7055E2}" srcOrd="1" destOrd="0" presId="urn:microsoft.com/office/officeart/2005/8/layout/list1"/>
    <dgm:cxn modelId="{A66456EF-0320-4831-9DD7-5C1440E5706C}" type="presParOf" srcId="{C8B5B179-D68C-4117-93CA-0B6DEA354ED2}" destId="{4E23B1A2-8E12-49A2-91AB-ED88464BD187}" srcOrd="5" destOrd="0" presId="urn:microsoft.com/office/officeart/2005/8/layout/list1"/>
    <dgm:cxn modelId="{D730BCFF-3594-4F38-8B8B-95EEF57FB45E}" type="presParOf" srcId="{C8B5B179-D68C-4117-93CA-0B6DEA354ED2}" destId="{6D2F0D24-8587-4F71-89C6-C7562F10FDBC}" srcOrd="6" destOrd="0" presId="urn:microsoft.com/office/officeart/2005/8/layout/list1"/>
    <dgm:cxn modelId="{633F940B-7742-4CDA-B64C-9D1A1568BDF3}" type="presParOf" srcId="{C8B5B179-D68C-4117-93CA-0B6DEA354ED2}" destId="{E6AEC573-4889-47C5-ABF4-91BCCA3BB5F2}" srcOrd="7" destOrd="0" presId="urn:microsoft.com/office/officeart/2005/8/layout/list1"/>
    <dgm:cxn modelId="{F61713F4-D557-4965-BE30-FAE425C1939E}" type="presParOf" srcId="{C8B5B179-D68C-4117-93CA-0B6DEA354ED2}" destId="{48D0CDF7-23A8-4541-AC83-60E8E8C5AC60}" srcOrd="8" destOrd="0" presId="urn:microsoft.com/office/officeart/2005/8/layout/list1"/>
    <dgm:cxn modelId="{7FAF4CE0-3AF5-4765-A77A-94440CEA51FA}" type="presParOf" srcId="{48D0CDF7-23A8-4541-AC83-60E8E8C5AC60}" destId="{A51E4C31-281A-4455-B8C8-724B6F46CCDE}" srcOrd="0" destOrd="0" presId="urn:microsoft.com/office/officeart/2005/8/layout/list1"/>
    <dgm:cxn modelId="{93374A13-C02B-47F5-A99D-1D4BAA78C919}" type="presParOf" srcId="{48D0CDF7-23A8-4541-AC83-60E8E8C5AC60}" destId="{CA5FB104-2552-40AC-959A-DC730C8AC284}" srcOrd="1" destOrd="0" presId="urn:microsoft.com/office/officeart/2005/8/layout/list1"/>
    <dgm:cxn modelId="{45C6E24E-AF6D-4705-9983-C048CD6C8CD2}" type="presParOf" srcId="{C8B5B179-D68C-4117-93CA-0B6DEA354ED2}" destId="{FE5587F5-4029-439A-BC90-F058A8D3719D}" srcOrd="9" destOrd="0" presId="urn:microsoft.com/office/officeart/2005/8/layout/list1"/>
    <dgm:cxn modelId="{42BA3E8D-7C00-4DA9-9609-FF600EE9AB22}" type="presParOf" srcId="{C8B5B179-D68C-4117-93CA-0B6DEA354ED2}" destId="{79DE76AA-5EE4-4B22-9BE2-7107E01DF8EE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D938CE-9334-4AA9-A526-398B198DAA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7D3CDB-A258-44C7-A9AE-A39A9C4E083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расширения круга общения, выход  за пределы семьи и образовательной организации;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E98FEB-786C-4CB7-BCC2-C3283F14F4C3}" type="parTrans" cxnId="{9C5D0402-4E77-4F18-81AA-DE12B74799F2}">
      <dgm:prSet/>
      <dgm:spPr/>
      <dgm:t>
        <a:bodyPr/>
        <a:lstStyle/>
        <a:p>
          <a:endParaRPr lang="ru-RU"/>
        </a:p>
      </dgm:t>
    </dgm:pt>
    <dgm:pt modelId="{79616769-6BD1-4D39-AD83-923DC36971C0}" type="sibTrans" cxnId="{9C5D0402-4E77-4F18-81AA-DE12B74799F2}">
      <dgm:prSet/>
      <dgm:spPr/>
      <dgm:t>
        <a:bodyPr/>
        <a:lstStyle/>
        <a:p>
          <a:endParaRPr lang="ru-RU"/>
        </a:p>
      </dgm:t>
    </dgm:pt>
    <dgm:pt modelId="{5498D37E-CCAF-42FE-8C5C-1BCF17635D0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раскрытие избирательных способностей и интересов ребенка в разных видах практической, художественно-эстетической, спортивно-физкультурной деятельности;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E16A06-D099-4A4B-8726-4C66B9328351}" type="parTrans" cxnId="{21CB5016-6A33-491C-9158-A59289234FC9}">
      <dgm:prSet/>
      <dgm:spPr/>
      <dgm:t>
        <a:bodyPr/>
        <a:lstStyle/>
        <a:p>
          <a:endParaRPr lang="ru-RU"/>
        </a:p>
      </dgm:t>
    </dgm:pt>
    <dgm:pt modelId="{9A85902A-4D50-4D4E-848D-E6ABFC4693B2}" type="sibTrans" cxnId="{21CB5016-6A33-491C-9158-A59289234FC9}">
      <dgm:prSet/>
      <dgm:spPr/>
      <dgm:t>
        <a:bodyPr/>
        <a:lstStyle/>
        <a:p>
          <a:endParaRPr lang="ru-RU"/>
        </a:p>
      </dgm:t>
    </dgm:pt>
    <dgm:pt modelId="{EF3C2F4E-38DC-426A-886F-931B001BB4E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представлений об окружающем мире;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потенциальных возможностей в овладении профессионально-трудовой деятельностью и совершенствование трудовых навыков. 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04D2A5-F0AD-4DEF-8C13-3356224B4E65}" type="parTrans" cxnId="{E47E657D-A81C-4418-8BF1-6104E3EDB7F0}">
      <dgm:prSet/>
      <dgm:spPr/>
      <dgm:t>
        <a:bodyPr/>
        <a:lstStyle/>
        <a:p>
          <a:endParaRPr lang="ru-RU"/>
        </a:p>
      </dgm:t>
    </dgm:pt>
    <dgm:pt modelId="{661FAFB2-EEF9-49B5-861F-A27BA42B4F99}" type="sibTrans" cxnId="{E47E657D-A81C-4418-8BF1-6104E3EDB7F0}">
      <dgm:prSet/>
      <dgm:spPr/>
      <dgm:t>
        <a:bodyPr/>
        <a:lstStyle/>
        <a:p>
          <a:endParaRPr lang="ru-RU"/>
        </a:p>
      </dgm:t>
    </dgm:pt>
    <dgm:pt modelId="{9659484D-AB59-42B6-B7D8-D8A8E9962FFC}" type="pres">
      <dgm:prSet presAssocID="{4CD938CE-9334-4AA9-A526-398B198DAA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9944A5-5BD1-4242-970C-8E5D80FAE5BD}" type="pres">
      <dgm:prSet presAssocID="{EA7D3CDB-A258-44C7-A9AE-A39A9C4E0836}" presName="parentLin" presStyleCnt="0"/>
      <dgm:spPr/>
    </dgm:pt>
    <dgm:pt modelId="{108C3E12-0B0B-477A-88CC-974AD4E2A0EF}" type="pres">
      <dgm:prSet presAssocID="{EA7D3CDB-A258-44C7-A9AE-A39A9C4E08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691FC8F-1C68-40C2-B529-58983271A5D1}" type="pres">
      <dgm:prSet presAssocID="{EA7D3CDB-A258-44C7-A9AE-A39A9C4E0836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68825-7801-4621-8993-7D893B088749}" type="pres">
      <dgm:prSet presAssocID="{EA7D3CDB-A258-44C7-A9AE-A39A9C4E0836}" presName="negativeSpace" presStyleCnt="0"/>
      <dgm:spPr/>
    </dgm:pt>
    <dgm:pt modelId="{449700E1-2051-4D81-B145-0A6B69813CF6}" type="pres">
      <dgm:prSet presAssocID="{EA7D3CDB-A258-44C7-A9AE-A39A9C4E0836}" presName="childText" presStyleLbl="conFgAcc1" presStyleIdx="0" presStyleCnt="3">
        <dgm:presLayoutVars>
          <dgm:bulletEnabled val="1"/>
        </dgm:presLayoutVars>
      </dgm:prSet>
      <dgm:spPr/>
    </dgm:pt>
    <dgm:pt modelId="{265EEB03-5A6D-419C-B134-9245E9925E29}" type="pres">
      <dgm:prSet presAssocID="{79616769-6BD1-4D39-AD83-923DC36971C0}" presName="spaceBetweenRectangles" presStyleCnt="0"/>
      <dgm:spPr/>
    </dgm:pt>
    <dgm:pt modelId="{7D346267-16F4-4F66-84AB-5EC28AB75DD4}" type="pres">
      <dgm:prSet presAssocID="{5498D37E-CCAF-42FE-8C5C-1BCF17635D04}" presName="parentLin" presStyleCnt="0"/>
      <dgm:spPr/>
    </dgm:pt>
    <dgm:pt modelId="{C034F4AA-A4F8-4578-BC64-B396209B875C}" type="pres">
      <dgm:prSet presAssocID="{5498D37E-CCAF-42FE-8C5C-1BCF17635D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1FF1ADA-E0A0-47C8-8B39-F2434EC9765B}" type="pres">
      <dgm:prSet presAssocID="{5498D37E-CCAF-42FE-8C5C-1BCF17635D04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72A5A-D18F-4898-9CF2-237C41726BD8}" type="pres">
      <dgm:prSet presAssocID="{5498D37E-CCAF-42FE-8C5C-1BCF17635D04}" presName="negativeSpace" presStyleCnt="0"/>
      <dgm:spPr/>
    </dgm:pt>
    <dgm:pt modelId="{BDA776F9-0CCA-47FD-8731-FC141B8BCF29}" type="pres">
      <dgm:prSet presAssocID="{5498D37E-CCAF-42FE-8C5C-1BCF17635D04}" presName="childText" presStyleLbl="conFgAcc1" presStyleIdx="1" presStyleCnt="3">
        <dgm:presLayoutVars>
          <dgm:bulletEnabled val="1"/>
        </dgm:presLayoutVars>
      </dgm:prSet>
      <dgm:spPr/>
    </dgm:pt>
    <dgm:pt modelId="{DA014FF5-748F-492D-949C-104AED4C9907}" type="pres">
      <dgm:prSet presAssocID="{9A85902A-4D50-4D4E-848D-E6ABFC4693B2}" presName="spaceBetweenRectangles" presStyleCnt="0"/>
      <dgm:spPr/>
    </dgm:pt>
    <dgm:pt modelId="{C45CD5F0-FFD1-4BE7-ADB1-A2C85AE21821}" type="pres">
      <dgm:prSet presAssocID="{EF3C2F4E-38DC-426A-886F-931B001BB4ED}" presName="parentLin" presStyleCnt="0"/>
      <dgm:spPr/>
    </dgm:pt>
    <dgm:pt modelId="{8D7C7D99-896A-4A12-ACCD-C3A440E5CC5E}" type="pres">
      <dgm:prSet presAssocID="{EF3C2F4E-38DC-426A-886F-931B001BB4E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2116E64-AA84-4F53-ABA9-C6CF199FFB12}" type="pres">
      <dgm:prSet presAssocID="{EF3C2F4E-38DC-426A-886F-931B001BB4ED}" presName="parentText" presStyleLbl="node1" presStyleIdx="2" presStyleCnt="3" custScaleX="142857" custLinFactNeighborX="18235" custLinFactNeighborY="-5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35FBA-31CF-4771-AC9B-517E42476A06}" type="pres">
      <dgm:prSet presAssocID="{EF3C2F4E-38DC-426A-886F-931B001BB4ED}" presName="negativeSpace" presStyleCnt="0"/>
      <dgm:spPr/>
    </dgm:pt>
    <dgm:pt modelId="{ADD7C9E6-1B4E-4D09-AC84-2F441F4DF3CA}" type="pres">
      <dgm:prSet presAssocID="{EF3C2F4E-38DC-426A-886F-931B001BB4E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CB5016-6A33-491C-9158-A59289234FC9}" srcId="{4CD938CE-9334-4AA9-A526-398B198DAAF6}" destId="{5498D37E-CCAF-42FE-8C5C-1BCF17635D04}" srcOrd="1" destOrd="0" parTransId="{C6E16A06-D099-4A4B-8726-4C66B9328351}" sibTransId="{9A85902A-4D50-4D4E-848D-E6ABFC4693B2}"/>
    <dgm:cxn modelId="{48AA833D-751B-437F-B453-06FD77BD3B3A}" type="presOf" srcId="{EF3C2F4E-38DC-426A-886F-931B001BB4ED}" destId="{E2116E64-AA84-4F53-ABA9-C6CF199FFB12}" srcOrd="1" destOrd="0" presId="urn:microsoft.com/office/officeart/2005/8/layout/list1"/>
    <dgm:cxn modelId="{EFF43557-87C2-470A-AF8C-5EC7538C6E75}" type="presOf" srcId="{5498D37E-CCAF-42FE-8C5C-1BCF17635D04}" destId="{C034F4AA-A4F8-4578-BC64-B396209B875C}" srcOrd="0" destOrd="0" presId="urn:microsoft.com/office/officeart/2005/8/layout/list1"/>
    <dgm:cxn modelId="{655D763B-C4EC-4A78-B5FE-F83D76CBD14F}" type="presOf" srcId="{EF3C2F4E-38DC-426A-886F-931B001BB4ED}" destId="{8D7C7D99-896A-4A12-ACCD-C3A440E5CC5E}" srcOrd="0" destOrd="0" presId="urn:microsoft.com/office/officeart/2005/8/layout/list1"/>
    <dgm:cxn modelId="{080A7A0F-D245-4085-B48F-E19A5FB7ABBE}" type="presOf" srcId="{EA7D3CDB-A258-44C7-A9AE-A39A9C4E0836}" destId="{108C3E12-0B0B-477A-88CC-974AD4E2A0EF}" srcOrd="0" destOrd="0" presId="urn:microsoft.com/office/officeart/2005/8/layout/list1"/>
    <dgm:cxn modelId="{6063C381-4165-4DE4-BB32-8172C06895FF}" type="presOf" srcId="{4CD938CE-9334-4AA9-A526-398B198DAAF6}" destId="{9659484D-AB59-42B6-B7D8-D8A8E9962FFC}" srcOrd="0" destOrd="0" presId="urn:microsoft.com/office/officeart/2005/8/layout/list1"/>
    <dgm:cxn modelId="{0D3349DC-D6D8-4017-B83B-066E785213E9}" type="presOf" srcId="{5498D37E-CCAF-42FE-8C5C-1BCF17635D04}" destId="{81FF1ADA-E0A0-47C8-8B39-F2434EC9765B}" srcOrd="1" destOrd="0" presId="urn:microsoft.com/office/officeart/2005/8/layout/list1"/>
    <dgm:cxn modelId="{9C5D0402-4E77-4F18-81AA-DE12B74799F2}" srcId="{4CD938CE-9334-4AA9-A526-398B198DAAF6}" destId="{EA7D3CDB-A258-44C7-A9AE-A39A9C4E0836}" srcOrd="0" destOrd="0" parTransId="{C7E98FEB-786C-4CB7-BCC2-C3283F14F4C3}" sibTransId="{79616769-6BD1-4D39-AD83-923DC36971C0}"/>
    <dgm:cxn modelId="{89490E2A-57EE-4DBE-ABA2-4B7232BADC42}" type="presOf" srcId="{EA7D3CDB-A258-44C7-A9AE-A39A9C4E0836}" destId="{4691FC8F-1C68-40C2-B529-58983271A5D1}" srcOrd="1" destOrd="0" presId="urn:microsoft.com/office/officeart/2005/8/layout/list1"/>
    <dgm:cxn modelId="{E47E657D-A81C-4418-8BF1-6104E3EDB7F0}" srcId="{4CD938CE-9334-4AA9-A526-398B198DAAF6}" destId="{EF3C2F4E-38DC-426A-886F-931B001BB4ED}" srcOrd="2" destOrd="0" parTransId="{FB04D2A5-F0AD-4DEF-8C13-3356224B4E65}" sibTransId="{661FAFB2-EEF9-49B5-861F-A27BA42B4F99}"/>
    <dgm:cxn modelId="{CAD33D6C-A592-43D7-A3C2-6D949121F23E}" type="presParOf" srcId="{9659484D-AB59-42B6-B7D8-D8A8E9962FFC}" destId="{DC9944A5-5BD1-4242-970C-8E5D80FAE5BD}" srcOrd="0" destOrd="0" presId="urn:microsoft.com/office/officeart/2005/8/layout/list1"/>
    <dgm:cxn modelId="{D2718935-A401-4C0E-9CFA-D39DAD0017F1}" type="presParOf" srcId="{DC9944A5-5BD1-4242-970C-8E5D80FAE5BD}" destId="{108C3E12-0B0B-477A-88CC-974AD4E2A0EF}" srcOrd="0" destOrd="0" presId="urn:microsoft.com/office/officeart/2005/8/layout/list1"/>
    <dgm:cxn modelId="{4D77EBCA-0F5B-4A52-8445-7EFF8852B909}" type="presParOf" srcId="{DC9944A5-5BD1-4242-970C-8E5D80FAE5BD}" destId="{4691FC8F-1C68-40C2-B529-58983271A5D1}" srcOrd="1" destOrd="0" presId="urn:microsoft.com/office/officeart/2005/8/layout/list1"/>
    <dgm:cxn modelId="{07FF0F45-1255-4914-8667-D37A42DBE8CC}" type="presParOf" srcId="{9659484D-AB59-42B6-B7D8-D8A8E9962FFC}" destId="{EAA68825-7801-4621-8993-7D893B088749}" srcOrd="1" destOrd="0" presId="urn:microsoft.com/office/officeart/2005/8/layout/list1"/>
    <dgm:cxn modelId="{BF5095E7-F939-4300-A6C7-5E875269BCFA}" type="presParOf" srcId="{9659484D-AB59-42B6-B7D8-D8A8E9962FFC}" destId="{449700E1-2051-4D81-B145-0A6B69813CF6}" srcOrd="2" destOrd="0" presId="urn:microsoft.com/office/officeart/2005/8/layout/list1"/>
    <dgm:cxn modelId="{5AE38831-3553-428D-9245-C8B19CB253CA}" type="presParOf" srcId="{9659484D-AB59-42B6-B7D8-D8A8E9962FFC}" destId="{265EEB03-5A6D-419C-B134-9245E9925E29}" srcOrd="3" destOrd="0" presId="urn:microsoft.com/office/officeart/2005/8/layout/list1"/>
    <dgm:cxn modelId="{6F5BAADE-C5A0-428E-AB29-64FF0AB11D7D}" type="presParOf" srcId="{9659484D-AB59-42B6-B7D8-D8A8E9962FFC}" destId="{7D346267-16F4-4F66-84AB-5EC28AB75DD4}" srcOrd="4" destOrd="0" presId="urn:microsoft.com/office/officeart/2005/8/layout/list1"/>
    <dgm:cxn modelId="{970E476E-259E-405F-86D1-B6CB095DE0D7}" type="presParOf" srcId="{7D346267-16F4-4F66-84AB-5EC28AB75DD4}" destId="{C034F4AA-A4F8-4578-BC64-B396209B875C}" srcOrd="0" destOrd="0" presId="urn:microsoft.com/office/officeart/2005/8/layout/list1"/>
    <dgm:cxn modelId="{4F46481E-1A70-4AC4-9F3B-71B6897D8CD3}" type="presParOf" srcId="{7D346267-16F4-4F66-84AB-5EC28AB75DD4}" destId="{81FF1ADA-E0A0-47C8-8B39-F2434EC9765B}" srcOrd="1" destOrd="0" presId="urn:microsoft.com/office/officeart/2005/8/layout/list1"/>
    <dgm:cxn modelId="{C214DB65-EA0E-4EBD-9DD5-63027ABC9708}" type="presParOf" srcId="{9659484D-AB59-42B6-B7D8-D8A8E9962FFC}" destId="{BD272A5A-D18F-4898-9CF2-237C41726BD8}" srcOrd="5" destOrd="0" presId="urn:microsoft.com/office/officeart/2005/8/layout/list1"/>
    <dgm:cxn modelId="{10010912-57D7-493C-ABA2-4FB4B9B1D96F}" type="presParOf" srcId="{9659484D-AB59-42B6-B7D8-D8A8E9962FFC}" destId="{BDA776F9-0CCA-47FD-8731-FC141B8BCF29}" srcOrd="6" destOrd="0" presId="urn:microsoft.com/office/officeart/2005/8/layout/list1"/>
    <dgm:cxn modelId="{2BF279D7-FDA0-4BB6-88C8-D75290058BB8}" type="presParOf" srcId="{9659484D-AB59-42B6-B7D8-D8A8E9962FFC}" destId="{DA014FF5-748F-492D-949C-104AED4C9907}" srcOrd="7" destOrd="0" presId="urn:microsoft.com/office/officeart/2005/8/layout/list1"/>
    <dgm:cxn modelId="{86CE3B87-ECCF-4AE2-A46B-747F8C3A3CA5}" type="presParOf" srcId="{9659484D-AB59-42B6-B7D8-D8A8E9962FFC}" destId="{C45CD5F0-FFD1-4BE7-ADB1-A2C85AE21821}" srcOrd="8" destOrd="0" presId="urn:microsoft.com/office/officeart/2005/8/layout/list1"/>
    <dgm:cxn modelId="{733DC444-6F96-4D1B-AC51-2EF24FF55174}" type="presParOf" srcId="{C45CD5F0-FFD1-4BE7-ADB1-A2C85AE21821}" destId="{8D7C7D99-896A-4A12-ACCD-C3A440E5CC5E}" srcOrd="0" destOrd="0" presId="urn:microsoft.com/office/officeart/2005/8/layout/list1"/>
    <dgm:cxn modelId="{A514F094-D47C-4C94-94D8-F3750182634D}" type="presParOf" srcId="{C45CD5F0-FFD1-4BE7-ADB1-A2C85AE21821}" destId="{E2116E64-AA84-4F53-ABA9-C6CF199FFB12}" srcOrd="1" destOrd="0" presId="urn:microsoft.com/office/officeart/2005/8/layout/list1"/>
    <dgm:cxn modelId="{F26D7206-E3CD-483A-A3D9-07580F558D8E}" type="presParOf" srcId="{9659484D-AB59-42B6-B7D8-D8A8E9962FFC}" destId="{E3835FBA-31CF-4771-AC9B-517E42476A06}" srcOrd="9" destOrd="0" presId="urn:microsoft.com/office/officeart/2005/8/layout/list1"/>
    <dgm:cxn modelId="{39502DC7-8F17-4413-B047-13D9954D7DAC}" type="presParOf" srcId="{9659484D-AB59-42B6-B7D8-D8A8E9962FFC}" destId="{ADD7C9E6-1B4E-4D09-AC84-2F441F4DF3C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white">
                  <a:lumMod val="6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Рисунок 11" descr="0_75db3_c809b474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214290"/>
            <a:ext cx="1524003" cy="972314"/>
          </a:xfrm>
          <a:prstGeom prst="rect">
            <a:avLst/>
          </a:prstGeom>
        </p:spPr>
      </p:pic>
      <p:pic>
        <p:nvPicPr>
          <p:cNvPr id="13" name="Рисунок 12" descr="0_75db3_c809b474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1500174"/>
            <a:ext cx="1524003" cy="972314"/>
          </a:xfrm>
          <a:prstGeom prst="rect">
            <a:avLst/>
          </a:prstGeom>
        </p:spPr>
      </p:pic>
      <p:pic>
        <p:nvPicPr>
          <p:cNvPr id="19" name="Рисунок 18" descr="0_75db3_c809b474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2857496"/>
            <a:ext cx="1524003" cy="972314"/>
          </a:xfrm>
          <a:prstGeom prst="rect">
            <a:avLst/>
          </a:prstGeom>
        </p:spPr>
      </p:pic>
      <p:pic>
        <p:nvPicPr>
          <p:cNvPr id="20" name="Рисунок 19" descr="0_75db3_c809b474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4286256"/>
            <a:ext cx="1524003" cy="972314"/>
          </a:xfrm>
          <a:prstGeom prst="rect">
            <a:avLst/>
          </a:prstGeom>
        </p:spPr>
      </p:pic>
      <p:pic>
        <p:nvPicPr>
          <p:cNvPr id="21" name="Рисунок 20" descr="0_75db3_c809b474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5715016"/>
            <a:ext cx="1524003" cy="9723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85918" y="1285860"/>
            <a:ext cx="6643734" cy="3714776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Условия реализации основной образовательной программы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общего образования обучающихся с умственной отсталостью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Требования к условиям получения образования: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75" y="1600200"/>
          <a:ext cx="68294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00924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Интегративный результат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142976" y="1214422"/>
          <a:ext cx="778674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и возможности: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14480" y="1000108"/>
            <a:ext cx="6972320" cy="5643602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достижения планируемых результатов освоения АООП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(адаптированной основной образовательной программы);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выявление и развитие способностей;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осуществление общественно-полезной деятельности и социальной практики;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расширение социального опыта и социальных контактов;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учет образовательных потребностей;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 в разработке основной образовательной программы общего образования, индивидуальных образовательных маршрутов;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эффективное использование времени;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использование современных образовательных технологий деятельностного типа;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обновления содержания, методик и технологий реализации АООП.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для удовлетворения ООП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(особых образовательных потребностей)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обучающихся с ОВЗ и умственной отсталостью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целенаправленная коррекционная работа  в процессе освоения обучающимися содержанием всех образовательных областей;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практическая направленность всего образовательного процесса обеспечивающая овладение жизненными компетенциями;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медико-психолого-педагогического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сопровождения  образовательного процесса;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сопровождения семьи, воспитывающей ребенка с умственной отсталостью.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для удовлетворения ООП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(особых образовательных потребностей)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обучающихся с умственной отсталостью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предметно-практической деятельности, как основы развития познавательной сфера , интеллектуальной и речевой;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постепенность расширения и уточнения представлений об окружающей действительности: от ближайшего окружения     ( семья, школа), до более удаленного и усложненного;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введение в содержание образования  учебных предметов , обеспечивающих формирование представлений о естественных и социальных компонентах окружающего мира; социально-бытовых навыках;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поэтапность овладения трудовыми навыками, от социально-бытовых до  профессионально-трудовых.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Специфические условия образования  обучающихся с умственной отсталостью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357166"/>
          <a:ext cx="719140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B0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333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Условия реализации основной образовательной программы общего образования обучающихся с умственной отсталостью </vt:lpstr>
      <vt:lpstr>Требования к условиям получения образования:</vt:lpstr>
      <vt:lpstr>Интегративный результат</vt:lpstr>
      <vt:lpstr>Условия и возможности:</vt:lpstr>
      <vt:lpstr>Условия для удовлетворения ООП (особых образовательных потребностей) обучающихся с ОВЗ и умственной отсталостью</vt:lpstr>
      <vt:lpstr>Условия для удовлетворения ООП (особых образовательных потребностей) обучающихся с умственной отсталостью</vt:lpstr>
      <vt:lpstr>Специфические условия образования  обучающихся с умственной отсталостью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</cp:lastModifiedBy>
  <cp:revision>53</cp:revision>
  <dcterms:created xsi:type="dcterms:W3CDTF">2014-05-31T12:02:14Z</dcterms:created>
  <dcterms:modified xsi:type="dcterms:W3CDTF">2015-10-14T09:39:17Z</dcterms:modified>
</cp:coreProperties>
</file>